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y="5143500" cx="9144000"/>
  <p:notesSz cx="6858000" cy="9144000"/>
  <p:embeddedFontLst>
    <p:embeddedFont>
      <p:font typeface="Anaheim"/>
      <p:regular r:id="rId56"/>
    </p:embeddedFont>
    <p:embeddedFont>
      <p:font typeface="Barlow Condensed ExtraBold"/>
      <p:bold r:id="rId57"/>
      <p:boldItalic r:id="rId58"/>
    </p:embeddedFont>
    <p:embeddedFont>
      <p:font typeface="Overpass Mono"/>
      <p:regular r:id="rId59"/>
      <p:bold r:id="rId60"/>
    </p:embeddedFont>
    <p:embeddedFont>
      <p:font typeface="Barlow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Barlow-bold.fntdata"/><Relationship Id="rId61" Type="http://schemas.openxmlformats.org/officeDocument/2006/relationships/font" Target="fonts/Barlow-regular.fntdata"/><Relationship Id="rId20" Type="http://schemas.openxmlformats.org/officeDocument/2006/relationships/slide" Target="slides/slide16.xml"/><Relationship Id="rId64" Type="http://schemas.openxmlformats.org/officeDocument/2006/relationships/font" Target="fonts/Barlow-boldItalic.fntdata"/><Relationship Id="rId63" Type="http://schemas.openxmlformats.org/officeDocument/2006/relationships/font" Target="fonts/Barlow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OverpassMono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BarlowCondensedExtraBold-bold.fntdata"/><Relationship Id="rId12" Type="http://schemas.openxmlformats.org/officeDocument/2006/relationships/slide" Target="slides/slide8.xml"/><Relationship Id="rId56" Type="http://schemas.openxmlformats.org/officeDocument/2006/relationships/font" Target="fonts/Anaheim-regular.fntdata"/><Relationship Id="rId15" Type="http://schemas.openxmlformats.org/officeDocument/2006/relationships/slide" Target="slides/slide11.xml"/><Relationship Id="rId59" Type="http://schemas.openxmlformats.org/officeDocument/2006/relationships/font" Target="fonts/OverpassMono-regular.fntdata"/><Relationship Id="rId14" Type="http://schemas.openxmlformats.org/officeDocument/2006/relationships/slide" Target="slides/slide10.xml"/><Relationship Id="rId58" Type="http://schemas.openxmlformats.org/officeDocument/2006/relationships/font" Target="fonts/BarlowCondensedExtraBold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5387cff1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5387cff1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05387cff1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05387cff1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5387cff1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05387cff1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58fe6832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058fe6832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5387cff1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05387cff1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5387cff1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05387cff1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058fe6832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058fe6832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5387cff1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05387cff1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05387cff1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05387cff1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53c50f2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053c50f2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54f93a22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54f93a22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053c50f2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053c50f2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54f93a22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54f93a22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054f93a22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054f93a22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54f93a22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54f93a22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054f93a22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054f93a22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054f93a22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054f93a22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054f93a22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054f93a22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054f93a22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054f93a22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054f93a22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054f93a22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054f93a22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054f93a22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b872573b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b872573b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054f93a22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054f93a22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054f93a22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054f93a22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054f93a22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054f93a22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054f93a22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054f93a22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054f93a22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054f93a22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03dd9c975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03dd9c975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03dd9c975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03dd9c975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03dd9c975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03dd9c975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0700436eb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0700436eb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03dd9c975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03dd9c975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5387cff1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5387cff1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0700436eb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0700436eb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700436eb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0700436eb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0700436eb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0700436eb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0700436eb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0700436eb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0700436eb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0700436eb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0700436eb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0700436eb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0700436eb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0700436eb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0700436eb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0700436eb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0700436eb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0700436eb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0700436eb2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0700436eb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5387cff1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5387cff1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0700436eb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10700436eb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07175a4fb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07175a4fb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5387cff1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5387cff1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5387cff1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05387cff1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5387cff1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05387cff1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5387cff1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5387cff1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1" name="Google Shape;11;p2"/>
            <p:cNvSpPr/>
            <p:nvPr/>
          </p:nvSpPr>
          <p:spPr>
            <a:xfrm>
              <a:off x="7858529" y="1731193"/>
              <a:ext cx="1320185" cy="132176"/>
            </a:xfrm>
            <a:custGeom>
              <a:rect b="b" l="l" r="r" t="t"/>
              <a:pathLst>
                <a:path extrusionOk="0" h="1930" w="19277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784360" y="1950550"/>
              <a:ext cx="865993" cy="132176"/>
            </a:xfrm>
            <a:custGeom>
              <a:rect b="b" l="l" r="r" t="t"/>
              <a:pathLst>
                <a:path extrusionOk="0" h="1930" w="12645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855808" y="1950550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445651" y="2169086"/>
              <a:ext cx="733063" cy="132998"/>
            </a:xfrm>
            <a:custGeom>
              <a:rect b="b" l="l" r="r" t="t"/>
              <a:pathLst>
                <a:path extrusionOk="0" h="1942" w="10704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38356" y="2388443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990637" y="2388443"/>
              <a:ext cx="597737" cy="132929"/>
            </a:xfrm>
            <a:custGeom>
              <a:rect b="b" l="l" r="r" t="t"/>
              <a:pathLst>
                <a:path extrusionOk="0" h="1941" w="8728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83208" y="2607801"/>
              <a:ext cx="1495507" cy="132108"/>
            </a:xfrm>
            <a:custGeom>
              <a:rect b="b" l="l" r="r" t="t"/>
              <a:pathLst>
                <a:path extrusionOk="0" h="1929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98888" y="2827090"/>
              <a:ext cx="879827" cy="132176"/>
            </a:xfrm>
            <a:custGeom>
              <a:rect b="b" l="l" r="r" t="t"/>
              <a:pathLst>
                <a:path extrusionOk="0" h="1930" w="12847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855808" y="304644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784360" y="2169086"/>
              <a:ext cx="499050" cy="132998"/>
            </a:xfrm>
            <a:custGeom>
              <a:rect b="b" l="l" r="r" t="t"/>
              <a:pathLst>
                <a:path extrusionOk="0" h="1942" w="7287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020017" y="4142344"/>
              <a:ext cx="322975" cy="132176"/>
            </a:xfrm>
            <a:custGeom>
              <a:rect b="b" l="l" r="r" t="t"/>
              <a:pathLst>
                <a:path extrusionOk="0" h="1930" w="4716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521789" y="4142344"/>
              <a:ext cx="322153" cy="132176"/>
            </a:xfrm>
            <a:custGeom>
              <a:rect b="b" l="l" r="r" t="t"/>
              <a:pathLst>
                <a:path extrusionOk="0" h="1930" w="4704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152056" y="3264983"/>
              <a:ext cx="1026659" cy="132998"/>
            </a:xfrm>
            <a:custGeom>
              <a:rect b="b" l="l" r="r" t="t"/>
              <a:pathLst>
                <a:path extrusionOk="0" h="1942" w="14991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784360" y="3484340"/>
              <a:ext cx="807301" cy="132929"/>
            </a:xfrm>
            <a:custGeom>
              <a:rect b="b" l="l" r="r" t="t"/>
              <a:pathLst>
                <a:path extrusionOk="0" h="1941" w="11788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738356" y="3484340"/>
              <a:ext cx="440359" cy="132929"/>
            </a:xfrm>
            <a:custGeom>
              <a:rect b="b" l="l" r="r" t="t"/>
              <a:pathLst>
                <a:path extrusionOk="0" h="1941" w="643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931945" y="3046447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445651" y="3703698"/>
              <a:ext cx="733063" cy="132108"/>
            </a:xfrm>
            <a:custGeom>
              <a:rect b="b" l="l" r="r" t="t"/>
              <a:pathLst>
                <a:path extrusionOk="0" h="1929" w="10704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855808" y="3922987"/>
              <a:ext cx="322907" cy="132176"/>
            </a:xfrm>
            <a:custGeom>
              <a:rect b="b" l="l" r="r" t="t"/>
              <a:pathLst>
                <a:path extrusionOk="0" h="1930" w="4715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90637" y="3703698"/>
              <a:ext cx="322975" cy="132108"/>
            </a:xfrm>
            <a:custGeom>
              <a:rect b="b" l="l" r="r" t="t"/>
              <a:pathLst>
                <a:path extrusionOk="0" h="1929" w="4716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445651" y="4142344"/>
              <a:ext cx="733063" cy="132176"/>
            </a:xfrm>
            <a:custGeom>
              <a:rect b="b" l="l" r="r" t="t"/>
              <a:pathLst>
                <a:path extrusionOk="0" h="1930" w="10704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858529" y="3922987"/>
              <a:ext cx="862774" cy="132176"/>
            </a:xfrm>
            <a:custGeom>
              <a:rect b="b" l="l" r="r" t="t"/>
              <a:pathLst>
                <a:path extrusionOk="0" h="1930" w="12598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683208" y="4361702"/>
              <a:ext cx="1495507" cy="132176"/>
            </a:xfrm>
            <a:custGeom>
              <a:rect b="b" l="l" r="r" t="t"/>
              <a:pathLst>
                <a:path extrusionOk="0" h="1930" w="21837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767736" y="4580237"/>
              <a:ext cx="410978" cy="132929"/>
            </a:xfrm>
            <a:custGeom>
              <a:rect b="b" l="l" r="r" t="t"/>
              <a:pathLst>
                <a:path extrusionOk="0" h="1941" w="600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814494" y="4580237"/>
              <a:ext cx="773880" cy="132929"/>
            </a:xfrm>
            <a:custGeom>
              <a:rect b="b" l="l" r="r" t="t"/>
              <a:pathLst>
                <a:path extrusionOk="0" h="1941" w="1130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397009" y="4799526"/>
              <a:ext cx="833394" cy="132998"/>
            </a:xfrm>
            <a:custGeom>
              <a:rect b="b" l="l" r="r" t="t"/>
              <a:pathLst>
                <a:path extrusionOk="0" h="1942" w="12169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82851" y="4799526"/>
              <a:ext cx="795864" cy="132998"/>
            </a:xfrm>
            <a:custGeom>
              <a:rect b="b" l="l" r="r" t="t"/>
              <a:pathLst>
                <a:path extrusionOk="0" h="1942" w="11621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064053" y="5018884"/>
              <a:ext cx="1114662" cy="132176"/>
            </a:xfrm>
            <a:custGeom>
              <a:rect b="b" l="l" r="r" t="t"/>
              <a:pathLst>
                <a:path extrusionOk="0" h="1930" w="16276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2"/>
          <p:cNvSpPr/>
          <p:nvPr/>
        </p:nvSpPr>
        <p:spPr>
          <a:xfrm>
            <a:off x="1962382" y="0"/>
            <a:ext cx="2721868" cy="387420"/>
          </a:xfrm>
          <a:custGeom>
            <a:rect b="b" l="l" r="r" t="t"/>
            <a:pathLst>
              <a:path extrusionOk="0" h="5657" w="39744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873813" y="0"/>
            <a:ext cx="664647" cy="387420"/>
          </a:xfrm>
          <a:custGeom>
            <a:rect b="b" l="l" r="r" t="t"/>
            <a:pathLst>
              <a:path extrusionOk="0" h="5657" w="9705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1049134" y="938616"/>
            <a:ext cx="212098" cy="385776"/>
          </a:xfrm>
          <a:custGeom>
            <a:rect b="b" l="l" r="r" t="t"/>
            <a:pathLst>
              <a:path extrusionOk="0" h="5633" w="3097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873813" y="1008745"/>
            <a:ext cx="167240" cy="245519"/>
          </a:xfrm>
          <a:custGeom>
            <a:rect b="b" l="l" r="r" t="t"/>
            <a:pathLst>
              <a:path extrusionOk="0" h="3585" w="2442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1268492" y="1008745"/>
            <a:ext cx="168062" cy="245519"/>
          </a:xfrm>
          <a:custGeom>
            <a:rect b="b" l="l" r="r" t="t"/>
            <a:pathLst>
              <a:path extrusionOk="0" h="3585" w="2454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3516020" y="4983597"/>
            <a:ext cx="1054395" cy="15991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160341" y="4983597"/>
            <a:ext cx="2152689" cy="15991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1805333" y="4452017"/>
            <a:ext cx="3750923" cy="160666"/>
          </a:xfrm>
          <a:custGeom>
            <a:rect b="b" l="l" r="r" t="t"/>
            <a:pathLst>
              <a:path extrusionOk="0" h="2346" w="5477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0" y="4452017"/>
            <a:ext cx="1490645" cy="160666"/>
          </a:xfrm>
          <a:custGeom>
            <a:rect b="b" l="l" r="r" t="t"/>
            <a:pathLst>
              <a:path extrusionOk="0" h="2346" w="2176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596093" y="4717807"/>
            <a:ext cx="3218453" cy="160734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717807"/>
            <a:ext cx="364546" cy="160734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0" y="4983597"/>
            <a:ext cx="828532" cy="159912"/>
          </a:xfrm>
          <a:custGeom>
            <a:rect b="b" l="l" r="r" t="t"/>
            <a:pathLst>
              <a:path extrusionOk="0" h="2335" w="12098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 txBox="1"/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51" name="Google Shape;51;p2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a al pie">
  <p:cSld name="CAPTION_ONLY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/>
          <p:nvPr/>
        </p:nvSpPr>
        <p:spPr>
          <a:xfrm>
            <a:off x="7928639" y="1"/>
            <a:ext cx="1215355" cy="402011"/>
          </a:xfrm>
          <a:custGeom>
            <a:rect b="b" l="l" r="r" t="t"/>
            <a:pathLst>
              <a:path extrusionOk="0" h="5002" w="15122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1"/>
          <p:cNvSpPr/>
          <p:nvPr/>
        </p:nvSpPr>
        <p:spPr>
          <a:xfrm>
            <a:off x="3511525" y="783700"/>
            <a:ext cx="5632410" cy="2353867"/>
          </a:xfrm>
          <a:custGeom>
            <a:rect b="b" l="l" r="r" t="t"/>
            <a:pathLst>
              <a:path extrusionOk="0" h="27529" w="70081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1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2" name="Google Shape;152;p11"/>
          <p:cNvSpPr/>
          <p:nvPr/>
        </p:nvSpPr>
        <p:spPr>
          <a:xfrm>
            <a:off x="5865073" y="3429550"/>
            <a:ext cx="1215342" cy="259665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8018936" y="3429550"/>
            <a:ext cx="1124989" cy="259686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"/>
          <p:cNvSpPr/>
          <p:nvPr/>
        </p:nvSpPr>
        <p:spPr>
          <a:xfrm>
            <a:off x="7083824" y="3429550"/>
            <a:ext cx="259727" cy="259665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"/>
          <p:cNvSpPr/>
          <p:nvPr/>
        </p:nvSpPr>
        <p:spPr>
          <a:xfrm>
            <a:off x="7496607" y="3429550"/>
            <a:ext cx="259707" cy="259686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 txBox="1"/>
          <p:nvPr>
            <p:ph idx="1" type="body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59" name="Google Shape;159;p12"/>
          <p:cNvSpPr/>
          <p:nvPr/>
        </p:nvSpPr>
        <p:spPr>
          <a:xfrm rot="10800000">
            <a:off x="2751806" y="4243474"/>
            <a:ext cx="6391269" cy="904876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"/>
          <p:cNvSpPr/>
          <p:nvPr/>
        </p:nvSpPr>
        <p:spPr>
          <a:xfrm rot="10800000">
            <a:off x="1361250" y="1501127"/>
            <a:ext cx="7781825" cy="152509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2"/>
          <p:cNvSpPr/>
          <p:nvPr/>
        </p:nvSpPr>
        <p:spPr>
          <a:xfrm rot="10800000">
            <a:off x="2" y="1"/>
            <a:ext cx="5791098" cy="505550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2"/>
          <p:cNvSpPr/>
          <p:nvPr/>
        </p:nvSpPr>
        <p:spPr>
          <a:xfrm rot="10800000">
            <a:off x="21" y="1501871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/>
          <p:cNvSpPr/>
          <p:nvPr/>
        </p:nvSpPr>
        <p:spPr>
          <a:xfrm rot="10800000">
            <a:off x="532482" y="912524"/>
            <a:ext cx="1055445" cy="355301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/>
          <p:cNvSpPr/>
          <p:nvPr/>
        </p:nvSpPr>
        <p:spPr>
          <a:xfrm rot="10800000"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/>
          <p:cNvSpPr/>
          <p:nvPr/>
        </p:nvSpPr>
        <p:spPr>
          <a:xfrm rot="10800000">
            <a:off x="1814348" y="912516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2"/>
          <p:cNvSpPr/>
          <p:nvPr/>
        </p:nvSpPr>
        <p:spPr>
          <a:xfrm rot="10800000">
            <a:off x="4523560" y="323049"/>
            <a:ext cx="2095515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2"/>
          <p:cNvSpPr/>
          <p:nvPr/>
        </p:nvSpPr>
        <p:spPr>
          <a:xfrm rot="10800000">
            <a:off x="7381057" y="3345678"/>
            <a:ext cx="1762943" cy="355322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"/>
          <p:cNvSpPr/>
          <p:nvPr/>
        </p:nvSpPr>
        <p:spPr>
          <a:xfrm rot="10800000">
            <a:off x="-4" y="2084924"/>
            <a:ext cx="178555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"/>
          <p:cNvSpPr/>
          <p:nvPr/>
        </p:nvSpPr>
        <p:spPr>
          <a:xfrm rot="10800000">
            <a:off x="656319" y="4788199"/>
            <a:ext cx="2628881" cy="355301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"/>
          <p:cNvSpPr txBox="1"/>
          <p:nvPr>
            <p:ph hasCustomPrompt="1" type="title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76" name="Google Shape;176;p14"/>
            <p:cNvSpPr/>
            <p:nvPr/>
          </p:nvSpPr>
          <p:spPr>
            <a:xfrm>
              <a:off x="5439453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723675" y="3632754"/>
              <a:ext cx="2948838" cy="131882"/>
            </a:xfrm>
            <a:custGeom>
              <a:rect b="b" l="l" r="r" t="t"/>
              <a:pathLst>
                <a:path extrusionOk="0" h="4121" w="92144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4574596" y="3360726"/>
              <a:ext cx="1353834" cy="131882"/>
            </a:xfrm>
            <a:custGeom>
              <a:rect b="b" l="l" r="r" t="t"/>
              <a:pathLst>
                <a:path extrusionOk="0" h="4121" w="42304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5129312" y="2816286"/>
              <a:ext cx="1148858" cy="131498"/>
            </a:xfrm>
            <a:custGeom>
              <a:rect b="b" l="l" r="r" t="t"/>
              <a:pathLst>
                <a:path extrusionOk="0" h="4109" w="35899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3376749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3077647" y="2816286"/>
              <a:ext cx="370397" cy="131498"/>
            </a:xfrm>
            <a:custGeom>
              <a:rect b="b" l="l" r="r" t="t"/>
              <a:pathLst>
                <a:path extrusionOk="0" h="4109" w="11574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3542860" y="2816286"/>
              <a:ext cx="139467" cy="131498"/>
            </a:xfrm>
            <a:custGeom>
              <a:rect b="b" l="l" r="r" t="t"/>
              <a:pathLst>
                <a:path extrusionOk="0" h="4109" w="4358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3723818" y="3088314"/>
              <a:ext cx="366205" cy="131882"/>
            </a:xfrm>
            <a:custGeom>
              <a:rect b="b" l="l" r="r" t="t"/>
              <a:pathLst>
                <a:path extrusionOk="0" h="4121" w="11443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2734770" y="3088314"/>
              <a:ext cx="891622" cy="131882"/>
            </a:xfrm>
            <a:custGeom>
              <a:rect b="b" l="l" r="r" t="t"/>
              <a:pathLst>
                <a:path extrusionOk="0" h="4121" w="27861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64832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1149054" y="3632754"/>
              <a:ext cx="2031679" cy="131882"/>
            </a:xfrm>
            <a:custGeom>
              <a:rect b="b" l="l" r="r" t="t"/>
              <a:pathLst>
                <a:path extrusionOk="0" h="4121" w="63485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-25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824064" y="2816286"/>
              <a:ext cx="1337833" cy="131498"/>
            </a:xfrm>
            <a:custGeom>
              <a:rect b="b" l="l" r="r" t="t"/>
              <a:pathLst>
                <a:path extrusionOk="0" h="4109" w="41804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582114" y="2816286"/>
              <a:ext cx="139499" cy="131498"/>
            </a:xfrm>
            <a:custGeom>
              <a:rect b="b" l="l" r="r" t="t"/>
              <a:pathLst>
                <a:path extrusionOk="0" h="4109" w="4359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8756420" y="3632754"/>
              <a:ext cx="142155" cy="131882"/>
            </a:xfrm>
            <a:custGeom>
              <a:rect b="b" l="l" r="r" t="t"/>
              <a:pathLst>
                <a:path extrusionOk="0" h="4121" w="4442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7790219" y="3360726"/>
              <a:ext cx="1353802" cy="131882"/>
            </a:xfrm>
            <a:custGeom>
              <a:rect b="b" l="l" r="r" t="t"/>
              <a:pathLst>
                <a:path extrusionOk="0" h="4121" w="42303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6982098" y="2816286"/>
              <a:ext cx="1154938" cy="131498"/>
            </a:xfrm>
            <a:custGeom>
              <a:rect b="b" l="l" r="r" t="t"/>
              <a:pathLst>
                <a:path extrusionOk="0" h="4109" w="36089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8279016" y="2816286"/>
              <a:ext cx="139883" cy="131498"/>
            </a:xfrm>
            <a:custGeom>
              <a:rect b="b" l="l" r="r" t="t"/>
              <a:pathLst>
                <a:path extrusionOk="0" h="4109" w="4371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14"/>
          <p:cNvSpPr txBox="1"/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14"/>
          <p:cNvSpPr txBox="1"/>
          <p:nvPr>
            <p:ph idx="1" type="subTitle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96" name="Google Shape;196;p14"/>
          <p:cNvSpPr txBox="1"/>
          <p:nvPr>
            <p:ph idx="2" type="ctrTitle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14"/>
          <p:cNvSpPr txBox="1"/>
          <p:nvPr>
            <p:ph idx="3" type="subTitle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98" name="Google Shape;198;p14"/>
          <p:cNvSpPr txBox="1"/>
          <p:nvPr>
            <p:ph idx="4" type="ctrTitle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14"/>
          <p:cNvSpPr txBox="1"/>
          <p:nvPr>
            <p:ph idx="5" type="subTitle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200" name="Google Shape;200;p14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01" name="Google Shape;201;p14"/>
          <p:cNvSpPr txBox="1"/>
          <p:nvPr>
            <p:ph idx="7" type="ctrTitle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14"/>
          <p:cNvSpPr txBox="1"/>
          <p:nvPr>
            <p:ph idx="8" type="ctrTitle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/>
          <p:nvPr/>
        </p:nvSpPr>
        <p:spPr>
          <a:xfrm>
            <a:off x="0" y="1584850"/>
            <a:ext cx="4361919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5"/>
          <p:cNvSpPr/>
          <p:nvPr/>
        </p:nvSpPr>
        <p:spPr>
          <a:xfrm>
            <a:off x="6076300" y="1584850"/>
            <a:ext cx="1243658" cy="241393"/>
          </a:xfrm>
          <a:custGeom>
            <a:rect b="b" l="l" r="r" t="t"/>
            <a:pathLst>
              <a:path extrusionOk="0" h="5847" w="19503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5"/>
          <p:cNvSpPr/>
          <p:nvPr/>
        </p:nvSpPr>
        <p:spPr>
          <a:xfrm>
            <a:off x="2172024" y="3002644"/>
            <a:ext cx="1243656" cy="240911"/>
          </a:xfrm>
          <a:custGeom>
            <a:rect b="b" l="l" r="r" t="t"/>
            <a:pathLst>
              <a:path extrusionOk="0" h="5847" w="30184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5"/>
          <p:cNvSpPr/>
          <p:nvPr/>
        </p:nvSpPr>
        <p:spPr>
          <a:xfrm>
            <a:off x="4667250" y="3002650"/>
            <a:ext cx="4476882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"/>
          <p:cNvSpPr/>
          <p:nvPr/>
        </p:nvSpPr>
        <p:spPr>
          <a:xfrm>
            <a:off x="4552950" y="1584850"/>
            <a:ext cx="1342466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5"/>
          <p:cNvSpPr txBox="1"/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1" name="Google Shape;211;p15"/>
          <p:cNvSpPr txBox="1"/>
          <p:nvPr>
            <p:ph idx="1" type="subTitle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12" name="Google Shape;212;p15"/>
          <p:cNvSpPr txBox="1"/>
          <p:nvPr>
            <p:ph idx="2" type="ctrTitle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3" name="Google Shape;213;p15"/>
          <p:cNvSpPr txBox="1"/>
          <p:nvPr>
            <p:ph idx="3" type="subTitle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14" name="Google Shape;214;p15"/>
          <p:cNvSpPr txBox="1"/>
          <p:nvPr>
            <p:ph idx="4" type="ctrTitle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5" name="Google Shape;215;p15"/>
          <p:cNvSpPr txBox="1"/>
          <p:nvPr>
            <p:ph idx="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5"/>
          <p:cNvSpPr txBox="1"/>
          <p:nvPr>
            <p:ph idx="6" type="ctrTitle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7" name="Google Shape;217;p15"/>
          <p:cNvSpPr txBox="1"/>
          <p:nvPr>
            <p:ph idx="7" type="subTitle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18" name="Google Shape;218;p15"/>
          <p:cNvSpPr txBox="1"/>
          <p:nvPr>
            <p:ph idx="8" type="ctrTitle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b="1" sz="35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9" name="Google Shape;219;p15"/>
          <p:cNvSpPr txBox="1"/>
          <p:nvPr>
            <p:ph idx="9" type="subTitle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b="1" sz="22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/>
        </p:txBody>
      </p:sp>
      <p:sp>
        <p:nvSpPr>
          <p:cNvPr id="220" name="Google Shape;22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6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"/>
          <p:cNvSpPr txBox="1"/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16"/>
          <p:cNvSpPr txBox="1"/>
          <p:nvPr>
            <p:ph idx="2" type="ctrTitle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" name="Google Shape;224;p16"/>
          <p:cNvSpPr txBox="1"/>
          <p:nvPr>
            <p:ph idx="1" type="subTitle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5" name="Google Shape;225;p16"/>
          <p:cNvSpPr txBox="1"/>
          <p:nvPr>
            <p:ph idx="3" type="ctrTitle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16"/>
          <p:cNvSpPr txBox="1"/>
          <p:nvPr>
            <p:ph idx="4" type="subTitle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7" name="Google Shape;227;p16"/>
          <p:cNvSpPr txBox="1"/>
          <p:nvPr>
            <p:ph idx="5" type="ctrTitle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16"/>
          <p:cNvSpPr txBox="1"/>
          <p:nvPr>
            <p:ph idx="6" type="subTitle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9" name="Google Shape;229;p16"/>
          <p:cNvSpPr txBox="1"/>
          <p:nvPr>
            <p:ph idx="7"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0" name="Google Shape;230;p16"/>
          <p:cNvSpPr txBox="1"/>
          <p:nvPr>
            <p:ph idx="8" type="subTitle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1" name="Google Shape;23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4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"/>
          <p:cNvSpPr/>
          <p:nvPr/>
        </p:nvSpPr>
        <p:spPr>
          <a:xfrm>
            <a:off x="6200875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7"/>
          <p:cNvSpPr txBox="1"/>
          <p:nvPr>
            <p:ph idx="1" type="body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 algn="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 algn="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 algn="r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35" name="Google Shape;235;p17"/>
          <p:cNvSpPr txBox="1"/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36" name="Google Shape;236;p17"/>
          <p:cNvSpPr/>
          <p:nvPr/>
        </p:nvSpPr>
        <p:spPr>
          <a:xfrm>
            <a:off x="8318280" y="5018272"/>
            <a:ext cx="825726" cy="125232"/>
          </a:xfrm>
          <a:custGeom>
            <a:rect b="b" l="l" r="r" t="t"/>
            <a:pathLst>
              <a:path extrusionOk="0" h="2335" w="15396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7"/>
          <p:cNvSpPr/>
          <p:nvPr/>
        </p:nvSpPr>
        <p:spPr>
          <a:xfrm>
            <a:off x="6473454" y="5018272"/>
            <a:ext cx="1685830" cy="125232"/>
          </a:xfrm>
          <a:custGeom>
            <a:rect b="b" l="l" r="r" t="t"/>
            <a:pathLst>
              <a:path extrusionOk="0" h="2335" w="31433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7"/>
          <p:cNvSpPr/>
          <p:nvPr/>
        </p:nvSpPr>
        <p:spPr>
          <a:xfrm>
            <a:off x="6031569" y="4810127"/>
            <a:ext cx="2520459" cy="125875"/>
          </a:xfrm>
          <a:custGeom>
            <a:rect b="b" l="l" r="r" t="t"/>
            <a:pathLst>
              <a:path extrusionOk="0" h="2347" w="46995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7"/>
          <p:cNvSpPr/>
          <p:nvPr/>
        </p:nvSpPr>
        <p:spPr>
          <a:xfrm>
            <a:off x="5564744" y="4810127"/>
            <a:ext cx="285486" cy="125875"/>
          </a:xfrm>
          <a:custGeom>
            <a:rect b="b" l="l" r="r" t="t"/>
            <a:pathLst>
              <a:path extrusionOk="0" h="2347" w="5323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4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8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8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8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8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8"/>
          <p:cNvSpPr/>
          <p:nvPr/>
        </p:nvSpPr>
        <p:spPr>
          <a:xfrm flipH="1">
            <a:off x="1299983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8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8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8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8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8"/>
          <p:cNvSpPr/>
          <p:nvPr/>
        </p:nvSpPr>
        <p:spPr>
          <a:xfrm>
            <a:off x="2094075" y="1123150"/>
            <a:ext cx="4955589" cy="4020450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4" name="Google Shape;25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5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"/>
          <p:cNvSpPr txBox="1"/>
          <p:nvPr>
            <p:ph idx="1" type="body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8" name="Google Shape;258;p19"/>
          <p:cNvSpPr txBox="1"/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59" name="Google Shape;259;p19"/>
          <p:cNvSpPr/>
          <p:nvPr/>
        </p:nvSpPr>
        <p:spPr>
          <a:xfrm>
            <a:off x="0" y="2156637"/>
            <a:ext cx="2107897" cy="128764"/>
          </a:xfrm>
          <a:custGeom>
            <a:rect b="b" l="l" r="r" t="t"/>
            <a:pathLst>
              <a:path extrusionOk="0" h="8298" w="13584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2107970" y="2156637"/>
            <a:ext cx="1115538" cy="128764"/>
          </a:xfrm>
          <a:custGeom>
            <a:rect b="b" l="l" r="r" t="t"/>
            <a:pathLst>
              <a:path extrusionOk="0" h="8298" w="71889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430892" y="2369856"/>
            <a:ext cx="1645026" cy="128764"/>
          </a:xfrm>
          <a:custGeom>
            <a:rect b="b" l="l" r="r" t="t"/>
            <a:pathLst>
              <a:path extrusionOk="0" h="8298" w="106011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597826" y="2369856"/>
            <a:ext cx="478141" cy="128764"/>
          </a:xfrm>
          <a:custGeom>
            <a:rect b="b" l="l" r="r" t="t"/>
            <a:pathLst>
              <a:path extrusionOk="0" h="8298" w="30813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2665754" y="2369856"/>
            <a:ext cx="557777" cy="128764"/>
          </a:xfrm>
          <a:custGeom>
            <a:rect b="b" l="l" r="r" t="t"/>
            <a:pathLst>
              <a:path extrusionOk="0" h="8298" w="35945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0" y="3222713"/>
            <a:ext cx="1472750" cy="128392"/>
          </a:xfrm>
          <a:custGeom>
            <a:rect b="b" l="l" r="r" t="t"/>
            <a:pathLst>
              <a:path extrusionOk="0" h="8274" w="94909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02118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2406772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2061089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856436" y="2796292"/>
            <a:ext cx="128376" cy="128749"/>
          </a:xfrm>
          <a:custGeom>
            <a:rect b="b" l="l" r="r" t="t"/>
            <a:pathLst>
              <a:path extrusionOk="0" h="8297" w="8273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641505" y="2796292"/>
            <a:ext cx="128764" cy="128749"/>
          </a:xfrm>
          <a:custGeom>
            <a:rect b="b" l="l" r="r" t="t"/>
            <a:pathLst>
              <a:path extrusionOk="0" h="8297" w="8298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3094800" y="2583074"/>
            <a:ext cx="128749" cy="128764"/>
          </a:xfrm>
          <a:custGeom>
            <a:rect b="b" l="l" r="r" t="t"/>
            <a:pathLst>
              <a:path extrusionOk="0" h="8298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191634" y="2369856"/>
            <a:ext cx="128764" cy="128764"/>
          </a:xfrm>
          <a:custGeom>
            <a:rect b="b" l="l" r="r" t="t"/>
            <a:pathLst>
              <a:path extrusionOk="0" h="8298" w="8298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1339573" y="3009138"/>
            <a:ext cx="1644653" cy="128749"/>
          </a:xfrm>
          <a:custGeom>
            <a:rect b="b" l="l" r="r" t="t"/>
            <a:pathLst>
              <a:path extrusionOk="0" h="8297" w="105987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1339573" y="3009138"/>
            <a:ext cx="478156" cy="128749"/>
          </a:xfrm>
          <a:custGeom>
            <a:rect b="b" l="l" r="r" t="t"/>
            <a:pathLst>
              <a:path extrusionOk="0" h="8297" w="30814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9"/>
          <p:cNvSpPr/>
          <p:nvPr/>
        </p:nvSpPr>
        <p:spPr>
          <a:xfrm>
            <a:off x="0" y="3009510"/>
            <a:ext cx="749775" cy="128376"/>
          </a:xfrm>
          <a:custGeom>
            <a:rect b="b" l="l" r="r" t="t"/>
            <a:pathLst>
              <a:path extrusionOk="0" h="8273" w="48318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9"/>
          <p:cNvSpPr/>
          <p:nvPr/>
        </p:nvSpPr>
        <p:spPr>
          <a:xfrm>
            <a:off x="1084687" y="3009138"/>
            <a:ext cx="128764" cy="128749"/>
          </a:xfrm>
          <a:custGeom>
            <a:rect b="b" l="l" r="r" t="t"/>
            <a:pathLst>
              <a:path extrusionOk="0" h="8297" w="8298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9"/>
          <p:cNvSpPr/>
          <p:nvPr/>
        </p:nvSpPr>
        <p:spPr>
          <a:xfrm>
            <a:off x="879662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9"/>
          <p:cNvSpPr/>
          <p:nvPr/>
        </p:nvSpPr>
        <p:spPr>
          <a:xfrm>
            <a:off x="533979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"/>
          <p:cNvSpPr/>
          <p:nvPr/>
        </p:nvSpPr>
        <p:spPr>
          <a:xfrm>
            <a:off x="338622" y="3435558"/>
            <a:ext cx="128749" cy="128764"/>
          </a:xfrm>
          <a:custGeom>
            <a:rect b="b" l="l" r="r" t="t"/>
            <a:pathLst>
              <a:path extrusionOk="0" h="8298" w="8297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"/>
          <p:cNvSpPr/>
          <p:nvPr/>
        </p:nvSpPr>
        <p:spPr>
          <a:xfrm>
            <a:off x="142891" y="3435558"/>
            <a:ext cx="128764" cy="128764"/>
          </a:xfrm>
          <a:custGeom>
            <a:rect b="b" l="l" r="r" t="t"/>
            <a:pathLst>
              <a:path extrusionOk="0" h="8298" w="8298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9"/>
          <p:cNvSpPr/>
          <p:nvPr/>
        </p:nvSpPr>
        <p:spPr>
          <a:xfrm>
            <a:off x="3094800" y="3009138"/>
            <a:ext cx="128749" cy="128749"/>
          </a:xfrm>
          <a:custGeom>
            <a:rect b="b" l="l" r="r" t="t"/>
            <a:pathLst>
              <a:path extrusionOk="0" h="8297" w="8297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9"/>
          <p:cNvSpPr/>
          <p:nvPr/>
        </p:nvSpPr>
        <p:spPr>
          <a:xfrm>
            <a:off x="1676332" y="2583074"/>
            <a:ext cx="1314984" cy="128764"/>
          </a:xfrm>
          <a:custGeom>
            <a:rect b="b" l="l" r="r" t="t"/>
            <a:pathLst>
              <a:path extrusionOk="0" h="8298" w="84742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9"/>
          <p:cNvSpPr/>
          <p:nvPr/>
        </p:nvSpPr>
        <p:spPr>
          <a:xfrm>
            <a:off x="2267232" y="2796292"/>
            <a:ext cx="956281" cy="128749"/>
          </a:xfrm>
          <a:custGeom>
            <a:rect b="b" l="l" r="r" t="t"/>
            <a:pathLst>
              <a:path extrusionOk="0" h="8297" w="61626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9"/>
          <p:cNvSpPr/>
          <p:nvPr/>
        </p:nvSpPr>
        <p:spPr>
          <a:xfrm>
            <a:off x="641505" y="2796292"/>
            <a:ext cx="896384" cy="128749"/>
          </a:xfrm>
          <a:custGeom>
            <a:rect b="b" l="l" r="r" t="t"/>
            <a:pathLst>
              <a:path extrusionOk="0" h="8297" w="57766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9"/>
          <p:cNvSpPr/>
          <p:nvPr/>
        </p:nvSpPr>
        <p:spPr>
          <a:xfrm>
            <a:off x="0" y="2796292"/>
            <a:ext cx="449495" cy="128749"/>
          </a:xfrm>
          <a:custGeom>
            <a:rect b="b" l="l" r="r" t="t"/>
            <a:pathLst>
              <a:path extrusionOk="0" h="8297" w="28967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9"/>
          <p:cNvSpPr/>
          <p:nvPr/>
        </p:nvSpPr>
        <p:spPr>
          <a:xfrm>
            <a:off x="1676332" y="3222340"/>
            <a:ext cx="1547157" cy="128764"/>
          </a:xfrm>
          <a:custGeom>
            <a:rect b="b" l="l" r="r" t="t"/>
            <a:pathLst>
              <a:path extrusionOk="0" h="8298" w="99704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9"/>
          <p:cNvSpPr/>
          <p:nvPr/>
        </p:nvSpPr>
        <p:spPr>
          <a:xfrm>
            <a:off x="2522506" y="3435558"/>
            <a:ext cx="701019" cy="128764"/>
          </a:xfrm>
          <a:custGeom>
            <a:rect b="b" l="l" r="r" t="t"/>
            <a:pathLst>
              <a:path extrusionOk="0" h="8298" w="45176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9"/>
          <p:cNvSpPr/>
          <p:nvPr/>
        </p:nvSpPr>
        <p:spPr>
          <a:xfrm>
            <a:off x="0" y="2583074"/>
            <a:ext cx="1277773" cy="128764"/>
          </a:xfrm>
          <a:custGeom>
            <a:rect b="b" l="l" r="r" t="t"/>
            <a:pathLst>
              <a:path extrusionOk="0" h="8298" w="82344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9"/>
          <p:cNvSpPr/>
          <p:nvPr/>
        </p:nvSpPr>
        <p:spPr>
          <a:xfrm>
            <a:off x="812313" y="3435558"/>
            <a:ext cx="1562783" cy="128764"/>
          </a:xfrm>
          <a:custGeom>
            <a:rect b="b" l="l" r="r" t="t"/>
            <a:pathLst>
              <a:path extrusionOk="0" h="8298" w="100711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9"/>
          <p:cNvSpPr/>
          <p:nvPr/>
        </p:nvSpPr>
        <p:spPr>
          <a:xfrm>
            <a:off x="3223538" y="1474200"/>
            <a:ext cx="1086520" cy="2772465"/>
          </a:xfrm>
          <a:custGeom>
            <a:rect b="b" l="l" r="r" t="t"/>
            <a:pathLst>
              <a:path extrusionOk="0" h="178667" w="70019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8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"/>
          <p:cNvSpPr/>
          <p:nvPr/>
        </p:nvSpPr>
        <p:spPr>
          <a:xfrm>
            <a:off x="5445850" y="1359975"/>
            <a:ext cx="3697248" cy="1208576"/>
          </a:xfrm>
          <a:custGeom>
            <a:rect b="b" l="l" r="r" t="t"/>
            <a:pathLst>
              <a:path extrusionOk="0" h="37768" w="115539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0"/>
          <p:cNvSpPr/>
          <p:nvPr/>
        </p:nvSpPr>
        <p:spPr>
          <a:xfrm>
            <a:off x="-899" y="2568525"/>
            <a:ext cx="3697248" cy="1208544"/>
          </a:xfrm>
          <a:custGeom>
            <a:rect b="b" l="l" r="r" t="t"/>
            <a:pathLst>
              <a:path extrusionOk="0" h="37767" w="115539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0"/>
          <p:cNvSpPr/>
          <p:nvPr/>
        </p:nvSpPr>
        <p:spPr>
          <a:xfrm>
            <a:off x="-905" y="-3217"/>
            <a:ext cx="3697248" cy="357024"/>
          </a:xfrm>
          <a:custGeom>
            <a:rect b="b" l="l" r="r" t="t"/>
            <a:pathLst>
              <a:path extrusionOk="0" h="11157" w="115539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0"/>
          <p:cNvSpPr/>
          <p:nvPr/>
        </p:nvSpPr>
        <p:spPr>
          <a:xfrm>
            <a:off x="-905" y="3584623"/>
            <a:ext cx="417216" cy="384864"/>
          </a:xfrm>
          <a:custGeom>
            <a:rect b="b" l="l" r="r" t="t"/>
            <a:pathLst>
              <a:path extrusionOk="0" h="12027" w="13038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0"/>
          <p:cNvSpPr/>
          <p:nvPr/>
        </p:nvSpPr>
        <p:spPr>
          <a:xfrm>
            <a:off x="8017591" y="1161103"/>
            <a:ext cx="1125504" cy="384832"/>
          </a:xfrm>
          <a:custGeom>
            <a:rect b="b" l="l" r="r" t="t"/>
            <a:pathLst>
              <a:path extrusionOk="0" h="12026" w="35172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0"/>
          <p:cNvSpPr txBox="1"/>
          <p:nvPr>
            <p:ph idx="1" type="subTitle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20"/>
          <p:cNvSpPr txBox="1"/>
          <p:nvPr>
            <p:ph idx="2" type="subTitle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00" name="Google Shape;300;p20"/>
          <p:cNvSpPr txBox="1"/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1" name="Google Shape;301;p20"/>
          <p:cNvSpPr txBox="1"/>
          <p:nvPr>
            <p:ph idx="3" type="title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2" name="Google Shape;30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13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/>
          <p:nvPr/>
        </p:nvSpPr>
        <p:spPr>
          <a:xfrm>
            <a:off x="0" y="4357775"/>
            <a:ext cx="6633906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1923700" y="0"/>
            <a:ext cx="7220221" cy="2724140"/>
          </a:xfrm>
          <a:custGeom>
            <a:rect b="b" l="l" r="r" t="t"/>
            <a:pathLst>
              <a:path extrusionOk="0" h="24170" w="52686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 txBox="1"/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CUSTOM_10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"/>
          <p:cNvSpPr txBox="1"/>
          <p:nvPr>
            <p:ph idx="1" type="subTitle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305" name="Google Shape;305;p21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6" name="Google Shape;30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"/>
          <p:cNvSpPr txBox="1"/>
          <p:nvPr>
            <p:ph idx="1" type="subTitle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22"/>
          <p:cNvSpPr txBox="1"/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10" name="Google Shape;310;p22"/>
          <p:cNvSpPr txBox="1"/>
          <p:nvPr>
            <p:ph idx="2" type="subTitle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22"/>
          <p:cNvSpPr txBox="1"/>
          <p:nvPr>
            <p:ph idx="3" type="title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12" name="Google Shape;312;p22"/>
          <p:cNvSpPr txBox="1"/>
          <p:nvPr>
            <p:ph idx="4" type="subTitle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22"/>
          <p:cNvSpPr txBox="1"/>
          <p:nvPr>
            <p:ph idx="5" type="title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14" name="Google Shape;314;p22"/>
          <p:cNvSpPr txBox="1"/>
          <p:nvPr>
            <p:ph idx="6" type="subTitle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22"/>
          <p:cNvSpPr txBox="1"/>
          <p:nvPr>
            <p:ph idx="7" type="title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16" name="Google Shape;316;p22"/>
          <p:cNvSpPr txBox="1"/>
          <p:nvPr>
            <p:ph idx="8" type="subTitle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22"/>
          <p:cNvSpPr txBox="1"/>
          <p:nvPr>
            <p:ph idx="9" type="title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18" name="Google Shape;318;p22"/>
          <p:cNvSpPr txBox="1"/>
          <p:nvPr>
            <p:ph idx="13" type="subTitle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2"/>
          <p:cNvSpPr txBox="1"/>
          <p:nvPr>
            <p:ph idx="14" type="title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320" name="Google Shape;320;p22"/>
          <p:cNvSpPr txBox="1"/>
          <p:nvPr>
            <p:ph idx="1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21" name="Google Shape;321;p22"/>
          <p:cNvSpPr/>
          <p:nvPr/>
        </p:nvSpPr>
        <p:spPr>
          <a:xfrm flipH="1">
            <a:off x="-40" y="1952289"/>
            <a:ext cx="7790203" cy="131872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2"/>
          <p:cNvSpPr/>
          <p:nvPr/>
        </p:nvSpPr>
        <p:spPr>
          <a:xfrm flipH="1">
            <a:off x="933395" y="3495600"/>
            <a:ext cx="8210589" cy="131851"/>
          </a:xfrm>
          <a:custGeom>
            <a:rect b="b" l="l" r="r" t="t"/>
            <a:pathLst>
              <a:path extrusionOk="0" h="4121" w="42303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">
  <p:cSld name="CUSTOM_12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26" name="Google Shape;326;p23"/>
          <p:cNvSpPr txBox="1"/>
          <p:nvPr>
            <p:ph hasCustomPrompt="1" idx="2" type="title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23"/>
          <p:cNvSpPr txBox="1"/>
          <p:nvPr>
            <p:ph hasCustomPrompt="1" idx="3" type="title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23"/>
          <p:cNvSpPr/>
          <p:nvPr/>
        </p:nvSpPr>
        <p:spPr>
          <a:xfrm flipH="1">
            <a:off x="-11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3"/>
          <p:cNvSpPr/>
          <p:nvPr/>
        </p:nvSpPr>
        <p:spPr>
          <a:xfrm>
            <a:off x="8355575" y="4357775"/>
            <a:ext cx="788431" cy="785368"/>
          </a:xfrm>
          <a:custGeom>
            <a:rect b="b" l="l" r="r" t="t"/>
            <a:pathLst>
              <a:path extrusionOk="0" h="16396" w="17241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3"/>
          <p:cNvSpPr/>
          <p:nvPr/>
        </p:nvSpPr>
        <p:spPr>
          <a:xfrm flipH="1">
            <a:off x="7353292" y="4786292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5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4"/>
          <p:cNvSpPr txBox="1"/>
          <p:nvPr>
            <p:ph idx="1" type="subTitle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24"/>
          <p:cNvSpPr txBox="1"/>
          <p:nvPr>
            <p:ph hasCustomPrompt="1"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35" name="Google Shape;335;p24"/>
          <p:cNvSpPr txBox="1"/>
          <p:nvPr>
            <p:ph idx="2" type="subTitle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24"/>
          <p:cNvSpPr txBox="1"/>
          <p:nvPr>
            <p:ph hasCustomPrompt="1" idx="3" type="title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37" name="Google Shape;337;p24"/>
          <p:cNvSpPr txBox="1"/>
          <p:nvPr>
            <p:ph idx="4" type="subTitle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24"/>
          <p:cNvSpPr txBox="1"/>
          <p:nvPr>
            <p:ph hasCustomPrompt="1" idx="5" type="title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b="1" sz="25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24"/>
          <p:cNvSpPr/>
          <p:nvPr/>
        </p:nvSpPr>
        <p:spPr>
          <a:xfrm>
            <a:off x="7377200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4"/>
          <p:cNvSpPr/>
          <p:nvPr/>
        </p:nvSpPr>
        <p:spPr>
          <a:xfrm>
            <a:off x="3570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4"/>
          <p:cNvSpPr/>
          <p:nvPr/>
        </p:nvSpPr>
        <p:spPr>
          <a:xfrm>
            <a:off x="6810278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6896029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4"/>
          <p:cNvSpPr/>
          <p:nvPr/>
        </p:nvSpPr>
        <p:spPr>
          <a:xfrm>
            <a:off x="8105579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4"/>
          <p:cNvSpPr/>
          <p:nvPr/>
        </p:nvSpPr>
        <p:spPr>
          <a:xfrm>
            <a:off x="6739789" y="3268775"/>
            <a:ext cx="1104128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4"/>
          <p:cNvSpPr/>
          <p:nvPr/>
        </p:nvSpPr>
        <p:spPr>
          <a:xfrm>
            <a:off x="18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4"/>
          <p:cNvSpPr/>
          <p:nvPr/>
        </p:nvSpPr>
        <p:spPr>
          <a:xfrm>
            <a:off x="1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4"/>
          <p:cNvSpPr/>
          <p:nvPr/>
        </p:nvSpPr>
        <p:spPr>
          <a:xfrm>
            <a:off x="1299972" y="1500450"/>
            <a:ext cx="490621" cy="356872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/>
          <p:nvPr/>
        </p:nvSpPr>
        <p:spPr>
          <a:xfrm>
            <a:off x="0" y="3268775"/>
            <a:ext cx="667651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960123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7173125" y="912516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7173125" y="2089940"/>
            <a:ext cx="1970757" cy="356858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0" y="2089940"/>
            <a:ext cx="552969" cy="356858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8773245" y="1500456"/>
            <a:ext cx="370618" cy="356858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8039723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7555951" y="3858262"/>
            <a:ext cx="1587922" cy="355315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0" y="4446202"/>
            <a:ext cx="1183740" cy="356858"/>
          </a:xfrm>
          <a:custGeom>
            <a:rect b="b" l="l" r="r" t="t"/>
            <a:pathLst>
              <a:path extrusionOk="0" h="2775" w="9205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3858262"/>
            <a:ext cx="1970757" cy="355315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2325759" y="3858262"/>
            <a:ext cx="866747" cy="355315"/>
          </a:xfrm>
          <a:custGeom>
            <a:rect b="b" l="l" r="r" t="t"/>
            <a:pathLst>
              <a:path extrusionOk="0" h="2763" w="674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2679300"/>
            <a:ext cx="148591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896262" y="3268778"/>
            <a:ext cx="370618" cy="355443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0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359324" y="912525"/>
            <a:ext cx="1228595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5395565" y="323033"/>
            <a:ext cx="2171240" cy="355315"/>
          </a:xfrm>
          <a:custGeom>
            <a:rect b="b" l="l" r="r" t="t"/>
            <a:pathLst>
              <a:path extrusionOk="0" h="2763" w="16884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5729396" y="3858262"/>
            <a:ext cx="1600139" cy="355315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1577072" y="4446200"/>
            <a:ext cx="3118770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" name="Google Shape;89;p4"/>
          <p:cNvSpPr txBox="1"/>
          <p:nvPr>
            <p:ph hasCustomPrompt="1"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b="1" sz="12500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/>
          <p:nvPr/>
        </p:nvSpPr>
        <p:spPr>
          <a:xfrm>
            <a:off x="0" y="1515825"/>
            <a:ext cx="2943127" cy="241405"/>
          </a:xfrm>
          <a:custGeom>
            <a:rect b="b" l="l" r="r" t="t"/>
            <a:pathLst>
              <a:path extrusionOk="0" h="5859" w="14607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 txBox="1"/>
          <p:nvPr>
            <p:ph idx="1" type="body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94" name="Google Shape;94;p5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5" name="Google Shape;9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8" name="Google Shape;98;p6"/>
          <p:cNvSpPr txBox="1"/>
          <p:nvPr>
            <p:ph idx="1" type="subTitle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6"/>
          <p:cNvSpPr txBox="1"/>
          <p:nvPr>
            <p:ph idx="2" type="title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100" name="Google Shape;100;p6"/>
          <p:cNvSpPr txBox="1"/>
          <p:nvPr>
            <p:ph idx="3" type="subTitle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6"/>
          <p:cNvSpPr txBox="1"/>
          <p:nvPr>
            <p:ph idx="4" type="title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/>
        </p:txBody>
      </p:sp>
      <p:sp>
        <p:nvSpPr>
          <p:cNvPr id="102" name="Google Shape;102;p6"/>
          <p:cNvSpPr/>
          <p:nvPr/>
        </p:nvSpPr>
        <p:spPr>
          <a:xfrm flipH="1">
            <a:off x="7772389" y="0"/>
            <a:ext cx="1371614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6" name="Google Shape;106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9" name="Google Shape;109;p8"/>
          <p:cNvSpPr txBox="1"/>
          <p:nvPr>
            <p:ph idx="1" type="subTitle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8"/>
          <p:cNvSpPr/>
          <p:nvPr/>
        </p:nvSpPr>
        <p:spPr>
          <a:xfrm>
            <a:off x="0" y="2689849"/>
            <a:ext cx="2770896" cy="1033530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8"/>
          <p:cNvSpPr/>
          <p:nvPr/>
        </p:nvSpPr>
        <p:spPr>
          <a:xfrm>
            <a:off x="0" y="0"/>
            <a:ext cx="1278158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principal">
  <p:cSld name="MAIN_POINT_1"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/>
          <p:nvPr/>
        </p:nvSpPr>
        <p:spPr>
          <a:xfrm flipH="1">
            <a:off x="27" y="323033"/>
            <a:ext cx="1183740" cy="355315"/>
          </a:xfrm>
          <a:custGeom>
            <a:rect b="b" l="l" r="r" t="t"/>
            <a:pathLst>
              <a:path extrusionOk="0" h="2763" w="9205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3" y="912525"/>
            <a:ext cx="3076570" cy="355301"/>
          </a:xfrm>
          <a:custGeom>
            <a:rect b="b" l="l" r="r" t="t"/>
            <a:pathLst>
              <a:path extrusionOk="0" h="2763" w="15325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-4" y="2089950"/>
            <a:ext cx="1766704" cy="356851"/>
          </a:xfrm>
          <a:custGeom>
            <a:rect b="b" l="l" r="r" t="t"/>
            <a:pathLst>
              <a:path extrusionOk="0" h="2775" w="1532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6715125" y="2089950"/>
            <a:ext cx="2071751" cy="356851"/>
          </a:xfrm>
          <a:custGeom>
            <a:rect b="b" l="l" r="r" t="t"/>
            <a:pathLst>
              <a:path extrusionOk="0" h="2775" w="430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1229469" y="1500450"/>
            <a:ext cx="1104154" cy="356872"/>
          </a:xfrm>
          <a:custGeom>
            <a:rect b="b" l="l" r="r" t="t"/>
            <a:pathLst>
              <a:path extrusionOk="0" h="2775" w="18027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66" y="2679300"/>
            <a:ext cx="2247805" cy="355450"/>
          </a:xfrm>
          <a:custGeom>
            <a:rect b="b" l="l" r="r" t="t"/>
            <a:pathLst>
              <a:path extrusionOk="0" h="2764" w="12872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23" y="1500450"/>
            <a:ext cx="1038298" cy="356872"/>
          </a:xfrm>
          <a:custGeom>
            <a:rect b="b" l="l" r="r" t="t"/>
            <a:pathLst>
              <a:path extrusionOk="0" h="2775" w="2882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29" y="3268778"/>
            <a:ext cx="1104138" cy="355443"/>
          </a:xfrm>
          <a:custGeom>
            <a:rect b="b" l="l" r="r" t="t"/>
            <a:pathLst>
              <a:path extrusionOk="0" h="2764" w="8586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1299941" y="3268775"/>
            <a:ext cx="490759" cy="355450"/>
          </a:xfrm>
          <a:custGeom>
            <a:rect b="b" l="l" r="r" t="t"/>
            <a:pathLst>
              <a:path extrusionOk="0" h="2764" w="18396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13" y="3858250"/>
            <a:ext cx="1457311" cy="355322"/>
          </a:xfrm>
          <a:custGeom>
            <a:rect b="b" l="l" r="r" t="t"/>
            <a:pathLst>
              <a:path extrusionOk="0" h="2763" w="12348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7377202" y="3858250"/>
            <a:ext cx="1766704" cy="355322"/>
          </a:xfrm>
          <a:custGeom>
            <a:rect b="b" l="l" r="r" t="t"/>
            <a:pathLst>
              <a:path extrusionOk="0" h="2763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"/>
          <p:cNvSpPr/>
          <p:nvPr/>
        </p:nvSpPr>
        <p:spPr>
          <a:xfrm flipH="1">
            <a:off x="7488607" y="2679300"/>
            <a:ext cx="1655292" cy="355450"/>
          </a:xfrm>
          <a:custGeom>
            <a:rect b="b" l="l" r="r" t="t"/>
            <a:pathLst>
              <a:path extrusionOk="0" h="2764" w="15325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 flipH="1">
            <a:off x="8105584" y="3268775"/>
            <a:ext cx="1038298" cy="355450"/>
          </a:xfrm>
          <a:custGeom>
            <a:rect b="b" l="l" r="r" t="t"/>
            <a:pathLst>
              <a:path extrusionOk="0" h="2764" w="2882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 flipH="1">
            <a:off x="8039752" y="1500456"/>
            <a:ext cx="1104138" cy="356858"/>
          </a:xfrm>
          <a:custGeom>
            <a:rect b="b" l="l" r="r" t="t"/>
            <a:pathLst>
              <a:path extrusionOk="0" h="2775" w="8586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 flipH="1">
            <a:off x="5478250" y="1500456"/>
            <a:ext cx="2365680" cy="356858"/>
          </a:xfrm>
          <a:custGeom>
            <a:rect b="b" l="l" r="r" t="t"/>
            <a:pathLst>
              <a:path extrusionOk="0" h="2775" w="18396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6896105" y="912525"/>
            <a:ext cx="2247799" cy="355301"/>
          </a:xfrm>
          <a:custGeom>
            <a:rect b="b" l="l" r="r" t="t"/>
            <a:pathLst>
              <a:path extrusionOk="0" h="2763" w="12348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3895732" y="323025"/>
            <a:ext cx="4819643" cy="355322"/>
          </a:xfrm>
          <a:custGeom>
            <a:rect b="b" l="l" r="r" t="t"/>
            <a:pathLst>
              <a:path extrusionOk="0" h="2763" w="18087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2611243" y="4446200"/>
            <a:ext cx="6532757" cy="356851"/>
          </a:xfrm>
          <a:custGeom>
            <a:rect b="b" l="l" r="r" t="t"/>
            <a:pathLst>
              <a:path extrusionOk="0" h="2775" w="16884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/>
          <p:nvPr/>
        </p:nvSpPr>
        <p:spPr>
          <a:xfrm>
            <a:off x="2094068" y="1123143"/>
            <a:ext cx="4955589" cy="3012341"/>
          </a:xfrm>
          <a:custGeom>
            <a:rect b="b" l="l" r="r" t="t"/>
            <a:pathLst>
              <a:path extrusionOk="0" h="92191" w="151663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4277738" y="1545725"/>
            <a:ext cx="191018" cy="298421"/>
          </a:xfrm>
          <a:custGeom>
            <a:rect b="b" l="l" r="r" t="t"/>
            <a:pathLst>
              <a:path extrusionOk="0" h="9133" w="5846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4674543" y="1545725"/>
            <a:ext cx="191443" cy="298421"/>
          </a:xfrm>
          <a:custGeom>
            <a:rect b="b" l="l" r="r" t="t"/>
            <a:pathLst>
              <a:path extrusionOk="0" h="9133" w="5859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4508031" y="1516154"/>
            <a:ext cx="127236" cy="357955"/>
          </a:xfrm>
          <a:custGeom>
            <a:rect b="b" l="l" r="r" t="t"/>
            <a:pathLst>
              <a:path extrusionOk="0" h="10955" w="3894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 flipH="1">
            <a:off x="1647812" y="3858250"/>
            <a:ext cx="1766688" cy="355322"/>
          </a:xfrm>
          <a:custGeom>
            <a:rect b="b" l="l" r="r" t="t"/>
            <a:pathLst>
              <a:path extrusionOk="0" h="2763" w="1244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 flipH="1">
            <a:off x="6667517" y="3268775"/>
            <a:ext cx="1246883" cy="355450"/>
          </a:xfrm>
          <a:custGeom>
            <a:rect b="b" l="l" r="r" t="t"/>
            <a:pathLst>
              <a:path extrusionOk="0" h="2764" w="18027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 flipH="1">
            <a:off x="5729417" y="912525"/>
            <a:ext cx="985703" cy="355301"/>
          </a:xfrm>
          <a:custGeom>
            <a:rect b="b" l="l" r="r" t="t"/>
            <a:pathLst>
              <a:path extrusionOk="0" h="2763" w="12443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9"/>
          <p:cNvSpPr txBox="1"/>
          <p:nvPr>
            <p:ph idx="1" type="subTitle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b="1" sz="16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9"/>
          <p:cNvSpPr txBox="1"/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41" name="Google Shape;141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/>
          <p:nvPr>
            <p:ph idx="1" type="subTitle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45" name="Google Shape;145;p10"/>
          <p:cNvSpPr/>
          <p:nvPr/>
        </p:nvSpPr>
        <p:spPr>
          <a:xfrm>
            <a:off x="6419025" y="1575200"/>
            <a:ext cx="2725105" cy="240896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"/>
          <p:cNvSpPr/>
          <p:nvPr/>
        </p:nvSpPr>
        <p:spPr>
          <a:xfrm>
            <a:off x="0" y="4700673"/>
            <a:ext cx="1675636" cy="442823"/>
          </a:xfrm>
          <a:custGeom>
            <a:rect b="b" l="l" r="r" t="t"/>
            <a:pathLst>
              <a:path extrusionOk="0" h="5847" w="106491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b="1" sz="28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Relationship Id="rId4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9.png"/><Relationship Id="rId4" Type="http://schemas.openxmlformats.org/officeDocument/2006/relationships/image" Target="../media/image51.png"/><Relationship Id="rId5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1.png"/><Relationship Id="rId4" Type="http://schemas.openxmlformats.org/officeDocument/2006/relationships/image" Target="../media/image65.png"/><Relationship Id="rId5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"/>
          <p:cNvSpPr txBox="1"/>
          <p:nvPr>
            <p:ph type="ctrTitle"/>
          </p:nvPr>
        </p:nvSpPr>
        <p:spPr>
          <a:xfrm>
            <a:off x="718575" y="1369050"/>
            <a:ext cx="8077200" cy="1910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+ IoT</a:t>
            </a:r>
            <a:endParaRPr/>
          </a:p>
        </p:txBody>
      </p:sp>
      <p:sp>
        <p:nvSpPr>
          <p:cNvPr id="354" name="Google Shape;354;p25"/>
          <p:cNvSpPr txBox="1"/>
          <p:nvPr>
            <p:ph idx="1" type="subTitle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Nevena Čolić 1360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Darjan Drugarinović 1303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4"/>
          <p:cNvSpPr txBox="1"/>
          <p:nvPr>
            <p:ph idx="1" type="subTitle"/>
          </p:nvPr>
        </p:nvSpPr>
        <p:spPr>
          <a:xfrm flipH="1">
            <a:off x="720000" y="979975"/>
            <a:ext cx="77040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Document</a:t>
            </a:r>
            <a:r>
              <a:rPr lang="en" sz="1500"/>
              <a:t> Object Model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Struktura stabla gde je svaki čvor objekat koji predstavlja deo XML ili HTML dokumenta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4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</a:t>
            </a:r>
            <a:endParaRPr/>
          </a:p>
        </p:txBody>
      </p:sp>
      <p:pic>
        <p:nvPicPr>
          <p:cNvPr id="432" name="Google Shape;4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050" y="1801475"/>
            <a:ext cx="489585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5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Virtuelni DOM</a:t>
            </a:r>
            <a:endParaRPr/>
          </a:p>
        </p:txBody>
      </p:sp>
      <p:pic>
        <p:nvPicPr>
          <p:cNvPr id="439" name="Google Shape;4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400" y="1502663"/>
            <a:ext cx="3770025" cy="274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5"/>
          <p:cNvSpPr txBox="1"/>
          <p:nvPr/>
        </p:nvSpPr>
        <p:spPr>
          <a:xfrm>
            <a:off x="948600" y="1742100"/>
            <a:ext cx="2768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Lightweight reprezentacija realnog DOM-a u memoriji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Poređenje prethodnog stanja sa novim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Ažuriranje samo promenjenih objekata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41" name="Google Shape;44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6"/>
          <p:cNvSpPr txBox="1"/>
          <p:nvPr>
            <p:ph idx="1" type="body"/>
          </p:nvPr>
        </p:nvSpPr>
        <p:spPr>
          <a:xfrm>
            <a:off x="-100" y="1515825"/>
            <a:ext cx="47583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➔"/>
            </a:pPr>
            <a:r>
              <a:rPr lang="en"/>
              <a:t>Proizvodi React elemente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➔"/>
            </a:pPr>
            <a:r>
              <a:rPr lang="en"/>
              <a:t>Bez odvajanja logike i markup fajlova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➔"/>
            </a:pPr>
            <a:r>
              <a:rPr lang="en"/>
              <a:t>Komponenta = spoj logike renderovanja i izgleda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➔"/>
            </a:pPr>
            <a:r>
              <a:rPr lang="en"/>
              <a:t>Bliži JavaScriptu nego HTML-u - camelCase nomenklatura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6"/>
          <p:cNvSpPr txBox="1"/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JSX</a:t>
            </a:r>
            <a:endParaRPr/>
          </a:p>
        </p:txBody>
      </p:sp>
      <p:pic>
        <p:nvPicPr>
          <p:cNvPr id="448" name="Google Shape;4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575" y="902175"/>
            <a:ext cx="3384275" cy="3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722" y="1683425"/>
            <a:ext cx="2275100" cy="9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6975" y="3041950"/>
            <a:ext cx="3146450" cy="11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7"/>
          <p:cNvSpPr txBox="1"/>
          <p:nvPr>
            <p:ph idx="1" type="subTitle"/>
          </p:nvPr>
        </p:nvSpPr>
        <p:spPr>
          <a:xfrm flipH="1">
            <a:off x="2243975" y="1132375"/>
            <a:ext cx="4752600" cy="8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Deljenje korisničkog interfejsa na nezavisne delove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Svaki “deo” se može koristiti više puta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Primaju proizvoljan input i vraćaju React element</a:t>
            </a:r>
            <a:endParaRPr sz="1500"/>
          </a:p>
        </p:txBody>
      </p:sp>
      <p:sp>
        <p:nvSpPr>
          <p:cNvPr id="457" name="Google Shape;457;p3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Komponente </a:t>
            </a:r>
            <a:endParaRPr/>
          </a:p>
        </p:txBody>
      </p:sp>
      <p:sp>
        <p:nvSpPr>
          <p:cNvPr id="458" name="Google Shape;458;p37"/>
          <p:cNvSpPr txBox="1"/>
          <p:nvPr/>
        </p:nvSpPr>
        <p:spPr>
          <a:xfrm>
            <a:off x="389425" y="24014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Funkcionalna komponenta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59" name="Google Shape;4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00" y="2791325"/>
            <a:ext cx="3400375" cy="5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7"/>
          <p:cNvSpPr txBox="1"/>
          <p:nvPr/>
        </p:nvSpPr>
        <p:spPr>
          <a:xfrm>
            <a:off x="4658925" y="2364000"/>
            <a:ext cx="161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ES6 klasa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61" name="Google Shape;46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900" y="2781113"/>
            <a:ext cx="3400375" cy="879544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7"/>
          <p:cNvSpPr txBox="1"/>
          <p:nvPr/>
        </p:nvSpPr>
        <p:spPr>
          <a:xfrm>
            <a:off x="924525" y="3985200"/>
            <a:ext cx="791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➔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Oba načina pisanja su ekvivalentna iz pogleda Reacta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➔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React tim preporučuje funkcionalne komponente i samo njih prikazuje u novoj dokumentaciji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63" name="Google Shape;463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8"/>
          <p:cNvSpPr txBox="1"/>
          <p:nvPr>
            <p:ph idx="1" type="subTitle"/>
          </p:nvPr>
        </p:nvSpPr>
        <p:spPr>
          <a:xfrm flipH="1">
            <a:off x="209450" y="254025"/>
            <a:ext cx="8809200" cy="44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69" name="Google Shape;469;p38"/>
          <p:cNvSpPr txBox="1"/>
          <p:nvPr>
            <p:ph type="title"/>
          </p:nvPr>
        </p:nvSpPr>
        <p:spPr>
          <a:xfrm>
            <a:off x="1278000" y="21217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Jednosmerni protok podataka</a:t>
            </a:r>
            <a:endParaRPr/>
          </a:p>
        </p:txBody>
      </p:sp>
      <p:sp>
        <p:nvSpPr>
          <p:cNvPr id="470" name="Google Shape;470;p38"/>
          <p:cNvSpPr txBox="1"/>
          <p:nvPr/>
        </p:nvSpPr>
        <p:spPr>
          <a:xfrm>
            <a:off x="3532300" y="976213"/>
            <a:ext cx="19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➔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Veća kontrola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71" name="Google Shape;4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900" y="4365913"/>
            <a:ext cx="1660300" cy="4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4850" y="1471450"/>
            <a:ext cx="4643400" cy="26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25" y="2667950"/>
            <a:ext cx="4420425" cy="1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9"/>
          <p:cNvSpPr txBox="1"/>
          <p:nvPr>
            <p:ph type="title"/>
          </p:nvPr>
        </p:nvSpPr>
        <p:spPr>
          <a:xfrm>
            <a:off x="1278050" y="267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Ažuriranje stanja i prikaza</a:t>
            </a:r>
            <a:endParaRPr/>
          </a:p>
        </p:txBody>
      </p:sp>
      <p:sp>
        <p:nvSpPr>
          <p:cNvPr id="480" name="Google Shape;480;p39"/>
          <p:cNvSpPr txBox="1"/>
          <p:nvPr>
            <p:ph idx="1" type="subTitle"/>
          </p:nvPr>
        </p:nvSpPr>
        <p:spPr>
          <a:xfrm flipH="1">
            <a:off x="88300" y="1448475"/>
            <a:ext cx="3211200" cy="8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Nastanak i obrada događaja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Promena stanja aplikacije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Promena prikaza</a:t>
            </a:r>
            <a:endParaRPr sz="1500"/>
          </a:p>
        </p:txBody>
      </p:sp>
      <p:sp>
        <p:nvSpPr>
          <p:cNvPr id="481" name="Google Shape;48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2" name="Google Shape;4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0770" y="1323975"/>
            <a:ext cx="5813681" cy="14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0"/>
          <p:cNvSpPr txBox="1"/>
          <p:nvPr>
            <p:ph idx="1" type="subTitle"/>
          </p:nvPr>
        </p:nvSpPr>
        <p:spPr>
          <a:xfrm flipH="1">
            <a:off x="209450" y="254025"/>
            <a:ext cx="8809200" cy="47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88" name="Google Shape;488;p40"/>
          <p:cNvSpPr txBox="1"/>
          <p:nvPr>
            <p:ph type="title"/>
          </p:nvPr>
        </p:nvSpPr>
        <p:spPr>
          <a:xfrm>
            <a:off x="1049400" y="260575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Propovi</a:t>
            </a:r>
            <a:endParaRPr/>
          </a:p>
        </p:txBody>
      </p:sp>
      <p:sp>
        <p:nvSpPr>
          <p:cNvPr id="489" name="Google Shape;489;p40"/>
          <p:cNvSpPr txBox="1"/>
          <p:nvPr/>
        </p:nvSpPr>
        <p:spPr>
          <a:xfrm>
            <a:off x="335625" y="818725"/>
            <a:ext cx="3498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➔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Komponenta ne sme da modifikuje propove koje primi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➔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Čista komponenta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➔"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Striktno pravilo: Sve React komponente se moraju ponašati kao čiste (pure) u odnosu na svoje propove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90" name="Google Shape;4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175" y="2770150"/>
            <a:ext cx="4144151" cy="21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2" name="Google Shape;49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800" y="929575"/>
            <a:ext cx="4533849" cy="17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1"/>
          <p:cNvSpPr txBox="1"/>
          <p:nvPr>
            <p:ph idx="1" type="subTitle"/>
          </p:nvPr>
        </p:nvSpPr>
        <p:spPr>
          <a:xfrm flipH="1">
            <a:off x="6005825" y="1242850"/>
            <a:ext cx="2634600" cy="916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/>
              <a:t>Na svaku promenu stanja komponenta se iznova renderuje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1"/>
          <p:cNvSpPr txBox="1"/>
          <p:nvPr>
            <p:ph idx="3" type="subTitle"/>
          </p:nvPr>
        </p:nvSpPr>
        <p:spPr>
          <a:xfrm flipH="1">
            <a:off x="469400" y="1242850"/>
            <a:ext cx="2634600" cy="1378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/>
              <a:t>Ugrađen objekat koji čuva informacije o komponenti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1"/>
          <p:cNvSpPr txBox="1"/>
          <p:nvPr>
            <p:ph idx="5" type="subTitle"/>
          </p:nvPr>
        </p:nvSpPr>
        <p:spPr>
          <a:xfrm flipH="1">
            <a:off x="2887875" y="1547650"/>
            <a:ext cx="3252000" cy="916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➔"/>
            </a:pPr>
            <a:r>
              <a:rPr lang="en" sz="1500"/>
              <a:t>Observable - podaci se tokom vremena menjaju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1"/>
          <p:cNvSpPr txBox="1"/>
          <p:nvPr>
            <p:ph idx="6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Stanje - State</a:t>
            </a:r>
            <a:endParaRPr/>
          </a:p>
        </p:txBody>
      </p:sp>
      <p:sp>
        <p:nvSpPr>
          <p:cNvPr id="501" name="Google Shape;501;p41"/>
          <p:cNvSpPr txBox="1"/>
          <p:nvPr>
            <p:ph idx="6" type="title"/>
          </p:nvPr>
        </p:nvSpPr>
        <p:spPr>
          <a:xfrm>
            <a:off x="1278000" y="24756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Hook</a:t>
            </a:r>
            <a:endParaRPr/>
          </a:p>
        </p:txBody>
      </p:sp>
      <p:sp>
        <p:nvSpPr>
          <p:cNvPr id="502" name="Google Shape;502;p41"/>
          <p:cNvSpPr txBox="1"/>
          <p:nvPr/>
        </p:nvSpPr>
        <p:spPr>
          <a:xfrm>
            <a:off x="1994375" y="3174400"/>
            <a:ext cx="8023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Funkcije koje se zakače na stanje i životne cikluse aplikacije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Ne rade sa klasama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Postoje ugrađeni hook-ovi ali se i mogu pisati novi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03" name="Google Shape;503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2"/>
          <p:cNvSpPr txBox="1"/>
          <p:nvPr>
            <p:ph idx="2" type="ctrTitle"/>
          </p:nvPr>
        </p:nvSpPr>
        <p:spPr>
          <a:xfrm flipH="1">
            <a:off x="275600" y="6667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useState</a:t>
            </a:r>
            <a:endParaRPr/>
          </a:p>
        </p:txBody>
      </p:sp>
      <p:sp>
        <p:nvSpPr>
          <p:cNvPr id="509" name="Google Shape;509;p42"/>
          <p:cNvSpPr txBox="1"/>
          <p:nvPr>
            <p:ph idx="3" type="subTitle"/>
          </p:nvPr>
        </p:nvSpPr>
        <p:spPr>
          <a:xfrm flipH="1">
            <a:off x="36050" y="1166650"/>
            <a:ext cx="3839100" cy="1505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/>
              <a:t>Vraća par vrednosti - trenutno stanje i funkciju koja dozvoljava njegovu mutaciju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/>
              <a:t>Prima jedan argument - inicijalnu vrednost stanja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2"/>
          <p:cNvSpPr txBox="1"/>
          <p:nvPr>
            <p:ph idx="5" type="subTitle"/>
          </p:nvPr>
        </p:nvSpPr>
        <p:spPr>
          <a:xfrm flipH="1">
            <a:off x="6400500" y="1014250"/>
            <a:ext cx="2514900" cy="1385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componentDidMount + componentDidUpdate + componentWillUnmount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sideEffects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Nakon svakog rendera</a:t>
            </a:r>
            <a:endParaRPr/>
          </a:p>
        </p:txBody>
      </p:sp>
      <p:sp>
        <p:nvSpPr>
          <p:cNvPr id="511" name="Google Shape;511;p42"/>
          <p:cNvSpPr txBox="1"/>
          <p:nvPr>
            <p:ph idx="6" type="title"/>
          </p:nvPr>
        </p:nvSpPr>
        <p:spPr>
          <a:xfrm>
            <a:off x="1201800" y="1896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HOOK</a:t>
            </a:r>
            <a:endParaRPr/>
          </a:p>
        </p:txBody>
      </p:sp>
      <p:sp>
        <p:nvSpPr>
          <p:cNvPr id="512" name="Google Shape;512;p42"/>
          <p:cNvSpPr txBox="1"/>
          <p:nvPr>
            <p:ph idx="7" type="ctrTitle"/>
          </p:nvPr>
        </p:nvSpPr>
        <p:spPr>
          <a:xfrm flipH="1">
            <a:off x="6587112" y="514354"/>
            <a:ext cx="20664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useEffect</a:t>
            </a:r>
            <a:endParaRPr/>
          </a:p>
        </p:txBody>
      </p:sp>
      <p:sp>
        <p:nvSpPr>
          <p:cNvPr id="513" name="Google Shape;513;p42"/>
          <p:cNvSpPr txBox="1"/>
          <p:nvPr>
            <p:ph idx="8" type="ctrTitle"/>
          </p:nvPr>
        </p:nvSpPr>
        <p:spPr>
          <a:xfrm flipH="1">
            <a:off x="3070096" y="2495550"/>
            <a:ext cx="2752500" cy="430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Još po neki</a:t>
            </a:r>
            <a:endParaRPr/>
          </a:p>
        </p:txBody>
      </p:sp>
      <p:pic>
        <p:nvPicPr>
          <p:cNvPr id="514" name="Google Shape;5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407" y="3023522"/>
            <a:ext cx="6783917" cy="19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52400"/>
            <a:ext cx="567479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738" y="324100"/>
            <a:ext cx="4748726" cy="19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"/>
          <p:cNvSpPr txBox="1"/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</a:t>
            </a:r>
            <a:endParaRPr/>
          </a:p>
        </p:txBody>
      </p:sp>
      <p:sp>
        <p:nvSpPr>
          <p:cNvPr id="360" name="Google Shape;360;p26"/>
          <p:cNvSpPr txBox="1"/>
          <p:nvPr>
            <p:ph idx="3" type="title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361" name="Google Shape;361;p26"/>
          <p:cNvSpPr txBox="1"/>
          <p:nvPr>
            <p:ph idx="5" type="title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</a:t>
            </a:r>
            <a:endParaRPr/>
          </a:p>
        </p:txBody>
      </p:sp>
      <p:sp>
        <p:nvSpPr>
          <p:cNvPr id="362" name="Google Shape;362;p26"/>
          <p:cNvSpPr txBox="1"/>
          <p:nvPr>
            <p:ph idx="7" type="title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</a:t>
            </a:r>
            <a:endParaRPr/>
          </a:p>
        </p:txBody>
      </p:sp>
      <p:sp>
        <p:nvSpPr>
          <p:cNvPr id="363" name="Google Shape;363;p26"/>
          <p:cNvSpPr txBox="1"/>
          <p:nvPr>
            <p:ph idx="9" type="title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Redux</a:t>
            </a:r>
            <a:endParaRPr/>
          </a:p>
        </p:txBody>
      </p:sp>
      <p:sp>
        <p:nvSpPr>
          <p:cNvPr id="364" name="Google Shape;364;p26"/>
          <p:cNvSpPr txBox="1"/>
          <p:nvPr>
            <p:ph idx="14" type="title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</a:t>
            </a:r>
            <a:endParaRPr/>
          </a:p>
        </p:txBody>
      </p:sp>
      <p:sp>
        <p:nvSpPr>
          <p:cNvPr id="365" name="Google Shape;365;p26"/>
          <p:cNvSpPr txBox="1"/>
          <p:nvPr>
            <p:ph idx="15" type="title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Pregled</a:t>
            </a:r>
            <a:endParaRPr/>
          </a:p>
        </p:txBody>
      </p:sp>
      <p:sp>
        <p:nvSpPr>
          <p:cNvPr id="366" name="Google Shape;36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073400"/>
            <a:ext cx="7477526" cy="25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5"/>
          <p:cNvSpPr txBox="1"/>
          <p:nvPr>
            <p:ph idx="1" type="subTitle"/>
          </p:nvPr>
        </p:nvSpPr>
        <p:spPr>
          <a:xfrm flipH="1">
            <a:off x="152650" y="1208575"/>
            <a:ext cx="3584100" cy="7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Standardna biblioteka za rutiranje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Navigacija kroz ekrane aplikacije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5"/>
          <p:cNvSpPr txBox="1"/>
          <p:nvPr>
            <p:ph type="title"/>
          </p:nvPr>
        </p:nvSpPr>
        <p:spPr>
          <a:xfrm>
            <a:off x="1125650" y="1146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Ruter</a:t>
            </a:r>
            <a:endParaRPr/>
          </a:p>
        </p:txBody>
      </p:sp>
      <p:pic>
        <p:nvPicPr>
          <p:cNvPr id="535" name="Google Shape;5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750" y="871550"/>
            <a:ext cx="4997676" cy="15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76850"/>
            <a:ext cx="4654750" cy="251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8839198" cy="447495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8839198" cy="4474959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78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5750" y="4139050"/>
            <a:ext cx="3115850" cy="7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8839198" cy="447495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8839198" cy="447495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1"/>
          <p:cNvSpPr txBox="1"/>
          <p:nvPr>
            <p:ph idx="1" type="subTitle"/>
          </p:nvPr>
        </p:nvSpPr>
        <p:spPr>
          <a:xfrm flipH="1">
            <a:off x="491575" y="675175"/>
            <a:ext cx="48729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U</a:t>
            </a:r>
            <a:r>
              <a:rPr lang="en" sz="1500"/>
              <a:t>pravljanje i centralizovanje stanja aplikacije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naheim"/>
              <a:buChar char="➔"/>
            </a:pPr>
            <a:r>
              <a:rPr lang="en" sz="1500"/>
              <a:t>Store - objekat u kom stanje aplikacije “živi”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naheim"/>
              <a:buChar char="➔"/>
            </a:pPr>
            <a:r>
              <a:rPr lang="en" sz="1500"/>
              <a:t>Akcija - objekat koji drži tip akcije (događaja) i opcioni payload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74" name="Google Shape;574;p51"/>
          <p:cNvSpPr txBox="1"/>
          <p:nvPr>
            <p:ph type="title"/>
          </p:nvPr>
        </p:nvSpPr>
        <p:spPr>
          <a:xfrm>
            <a:off x="1278050" y="1146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Redux</a:t>
            </a:r>
            <a:endParaRPr/>
          </a:p>
        </p:txBody>
      </p:sp>
      <p:pic>
        <p:nvPicPr>
          <p:cNvPr id="575" name="Google Shape;57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625" y="540000"/>
            <a:ext cx="3380471" cy="22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51"/>
          <p:cNvSpPr txBox="1"/>
          <p:nvPr/>
        </p:nvSpPr>
        <p:spPr>
          <a:xfrm>
            <a:off x="520550" y="2047375"/>
            <a:ext cx="4749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Reducer - funkcija (event listener) prihvata 2 </a:t>
            </a: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argumenta, trenutno stanje i akciju i zavisno od tipa akcije kreira novo stanje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77" name="Google Shape;57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2924675"/>
            <a:ext cx="7342101" cy="20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2"/>
          <p:cNvSpPr txBox="1"/>
          <p:nvPr>
            <p:ph idx="1" type="subTitle"/>
          </p:nvPr>
        </p:nvSpPr>
        <p:spPr>
          <a:xfrm flipH="1">
            <a:off x="720075" y="1132375"/>
            <a:ext cx="48579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Jedini način ažuriranja stanja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 sz="1500"/>
              <a:t>Prihvata </a:t>
            </a:r>
            <a:r>
              <a:rPr b="1" lang="en" sz="1500"/>
              <a:t>akciju </a:t>
            </a:r>
            <a:r>
              <a:rPr lang="en" sz="1500"/>
              <a:t>kao argument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 sz="1500"/>
              <a:t>Šalje događaj store-u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 sz="1500"/>
              <a:t>Store ima </a:t>
            </a:r>
            <a:r>
              <a:rPr b="1" lang="en" sz="1500"/>
              <a:t>reducere</a:t>
            </a:r>
            <a:r>
              <a:rPr lang="en" sz="1500"/>
              <a:t> (event listener-e)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 sz="1500"/>
              <a:t>Reducer prepoznaje događaj koji sve vreme osluškuje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 sz="1500"/>
              <a:t>Reducer vraća novo stanje store-u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 sz="1500"/>
              <a:t>Store obaveštava </a:t>
            </a:r>
            <a:r>
              <a:rPr b="1" lang="en" sz="1500"/>
              <a:t>view</a:t>
            </a:r>
            <a:endParaRPr b="1"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 sz="1500"/>
              <a:t>View se iznova renderuje</a:t>
            </a:r>
            <a:endParaRPr sz="1500"/>
          </a:p>
        </p:txBody>
      </p:sp>
      <p:sp>
        <p:nvSpPr>
          <p:cNvPr id="584" name="Google Shape;584;p52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dispatch</a:t>
            </a:r>
            <a:endParaRPr/>
          </a:p>
        </p:txBody>
      </p:sp>
      <p:pic>
        <p:nvPicPr>
          <p:cNvPr id="585" name="Google Shape;5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397" y="3100397"/>
            <a:ext cx="4567200" cy="14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5600" y="1692750"/>
            <a:ext cx="2336000" cy="58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3"/>
          <p:cNvSpPr txBox="1"/>
          <p:nvPr>
            <p:ph idx="1" type="subTitle"/>
          </p:nvPr>
        </p:nvSpPr>
        <p:spPr>
          <a:xfrm flipH="1">
            <a:off x="910125" y="903775"/>
            <a:ext cx="475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Način biranja željene vrednosti iz redux store-a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Hook </a:t>
            </a:r>
            <a:r>
              <a:rPr b="1" lang="en" sz="1500"/>
              <a:t>useSelector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sp>
        <p:nvSpPr>
          <p:cNvPr id="593" name="Google Shape;593;p53"/>
          <p:cNvSpPr txBox="1"/>
          <p:nvPr>
            <p:ph type="title"/>
          </p:nvPr>
        </p:nvSpPr>
        <p:spPr>
          <a:xfrm>
            <a:off x="2520100" y="267000"/>
            <a:ext cx="3903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</a:t>
            </a:r>
            <a:endParaRPr/>
          </a:p>
        </p:txBody>
      </p:sp>
      <p:pic>
        <p:nvPicPr>
          <p:cNvPr id="594" name="Google Shape;5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550" y="1695450"/>
            <a:ext cx="7106799" cy="11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775" y="3000375"/>
            <a:ext cx="5813324" cy="8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7250" y="3343275"/>
            <a:ext cx="3150850" cy="13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TypeScript</a:t>
            </a:r>
            <a:endParaRPr/>
          </a:p>
        </p:txBody>
      </p:sp>
      <p:sp>
        <p:nvSpPr>
          <p:cNvPr id="372" name="Google Shape;372;p27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3" name="Google Shape;37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4"/>
          <p:cNvSpPr txBox="1"/>
          <p:nvPr>
            <p:ph idx="1" type="subTitle"/>
          </p:nvPr>
        </p:nvSpPr>
        <p:spPr>
          <a:xfrm flipH="1">
            <a:off x="1558150" y="1056175"/>
            <a:ext cx="6336600" cy="12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Programer definiše kako se stanje kreira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Stanje se menja na lako predviv način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Svaka komponenta može pristupiti stanju iz bilo kog dela aplikacije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Programer definiše ko može menjati stanje i kako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03" name="Google Shape;603;p54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Zašto koristiti Redux?</a:t>
            </a:r>
            <a:endParaRPr/>
          </a:p>
        </p:txBody>
      </p:sp>
      <p:pic>
        <p:nvPicPr>
          <p:cNvPr id="604" name="Google Shape;6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400" y="2480600"/>
            <a:ext cx="3376999" cy="2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5"/>
          <p:cNvSpPr txBox="1"/>
          <p:nvPr>
            <p:ph idx="1" type="subTitle"/>
          </p:nvPr>
        </p:nvSpPr>
        <p:spPr>
          <a:xfrm flipH="1">
            <a:off x="1786850" y="1132375"/>
            <a:ext cx="59721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Deo koda koji radi neki posao koji može biti odložen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Šablon koji interaguje sa metodama Redux store-a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Thunk middleware se dodaje Redux konfiguraciji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Pisanje asinhrone logike, najčešće za preuzimanje podataka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11" name="Google Shape;611;p55"/>
          <p:cNvSpPr txBox="1"/>
          <p:nvPr>
            <p:ph type="title"/>
          </p:nvPr>
        </p:nvSpPr>
        <p:spPr>
          <a:xfrm>
            <a:off x="12018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Redux Thunk</a:t>
            </a:r>
            <a:endParaRPr/>
          </a:p>
        </p:txBody>
      </p:sp>
      <p:pic>
        <p:nvPicPr>
          <p:cNvPr id="612" name="Google Shape;6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2697776"/>
            <a:ext cx="5972100" cy="1055249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6"/>
          <p:cNvSpPr txBox="1"/>
          <p:nvPr>
            <p:ph idx="1" type="subTitle"/>
          </p:nvPr>
        </p:nvSpPr>
        <p:spPr>
          <a:xfrm flipH="1">
            <a:off x="872400" y="497525"/>
            <a:ext cx="7704000" cy="11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Thunk funkcija prihvata 2 argumenta - </a:t>
            </a:r>
            <a:r>
              <a:rPr b="1" lang="en" sz="1500"/>
              <a:t>dispatch </a:t>
            </a:r>
            <a:r>
              <a:rPr lang="en" sz="1500"/>
              <a:t>i </a:t>
            </a:r>
            <a:r>
              <a:rPr b="1" lang="en" sz="1500"/>
              <a:t>getState </a:t>
            </a:r>
            <a:r>
              <a:rPr lang="en" sz="1500"/>
              <a:t>Redux metode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Ove funkcije ne poziva direktno aplikacija, one se prosleđuju do </a:t>
            </a:r>
            <a:r>
              <a:rPr b="1" lang="en" sz="1500"/>
              <a:t>store.dispatch( )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Pišu se kao thunk action creators - funkcija koja prima opcione parametre i vraća novu thunk funkciju</a:t>
            </a:r>
            <a:endParaRPr sz="1500"/>
          </a:p>
        </p:txBody>
      </p:sp>
      <p:pic>
        <p:nvPicPr>
          <p:cNvPr id="619" name="Google Shape;61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400" y="1747850"/>
            <a:ext cx="4895450" cy="11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00" y="3161126"/>
            <a:ext cx="7572200" cy="1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7"/>
          <p:cNvSpPr txBox="1"/>
          <p:nvPr>
            <p:ph idx="1" type="subTitle"/>
          </p:nvPr>
        </p:nvSpPr>
        <p:spPr>
          <a:xfrm flipH="1">
            <a:off x="948600" y="1132375"/>
            <a:ext cx="7704000" cy="13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Redux logika odvojena od UI nivoa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Hendlovanje asinhronih operacija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Reducer </a:t>
            </a:r>
            <a:r>
              <a:rPr b="1" lang="en" sz="1500"/>
              <a:t>ne sme </a:t>
            </a:r>
            <a:r>
              <a:rPr lang="en" sz="1500"/>
              <a:t>imati nikakve side effect-e ali ta logika se negde mora smestiti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Unapređena testabilnost koda, bolja preglednost prezentacionog nivoa</a:t>
            </a:r>
            <a:endParaRPr sz="1500"/>
          </a:p>
        </p:txBody>
      </p:sp>
      <p:sp>
        <p:nvSpPr>
          <p:cNvPr id="627" name="Google Shape;627;p57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Zašto koristiti thunk?</a:t>
            </a:r>
            <a:endParaRPr/>
          </a:p>
        </p:txBody>
      </p:sp>
      <p:pic>
        <p:nvPicPr>
          <p:cNvPr id="628" name="Google Shape;62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2441450"/>
            <a:ext cx="4647727" cy="239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8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</a:t>
            </a:r>
            <a:endParaRPr/>
          </a:p>
        </p:txBody>
      </p:sp>
      <p:sp>
        <p:nvSpPr>
          <p:cNvPr id="635" name="Google Shape;635;p58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36" name="Google Shape;636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9"/>
          <p:cNvSpPr txBox="1"/>
          <p:nvPr>
            <p:ph type="title"/>
          </p:nvPr>
        </p:nvSpPr>
        <p:spPr>
          <a:xfrm>
            <a:off x="764025" y="343200"/>
            <a:ext cx="2483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</a:t>
            </a:r>
            <a:endParaRPr/>
          </a:p>
        </p:txBody>
      </p:sp>
      <p:pic>
        <p:nvPicPr>
          <p:cNvPr id="642" name="Google Shape;64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475" y="1012200"/>
            <a:ext cx="3456525" cy="34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59"/>
          <p:cNvSpPr txBox="1"/>
          <p:nvPr/>
        </p:nvSpPr>
        <p:spPr>
          <a:xfrm>
            <a:off x="659625" y="1419275"/>
            <a:ext cx="3000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Povezuje ljude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Olakšava komunikaciju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Omogućuje razmenu podataka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44" name="Google Shape;644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0"/>
          <p:cNvSpPr txBox="1"/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Of Things</a:t>
            </a:r>
            <a:endParaRPr/>
          </a:p>
        </p:txBody>
      </p:sp>
      <p:pic>
        <p:nvPicPr>
          <p:cNvPr id="650" name="Google Shape;65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000" y="1213325"/>
            <a:ext cx="5697425" cy="3444951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0"/>
          <p:cNvSpPr txBox="1"/>
          <p:nvPr/>
        </p:nvSpPr>
        <p:spPr>
          <a:xfrm>
            <a:off x="86200" y="1786800"/>
            <a:ext cx="2514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Ugrađeni senzori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Prikupljanje podataka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Obrada podataka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Razmena podataka sa drugim uređajima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52" name="Google Shape;652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1"/>
          <p:cNvSpPr txBox="1"/>
          <p:nvPr>
            <p:ph type="title"/>
          </p:nvPr>
        </p:nvSpPr>
        <p:spPr>
          <a:xfrm>
            <a:off x="2649875" y="205500"/>
            <a:ext cx="33111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Primena</a:t>
            </a:r>
            <a:endParaRPr/>
          </a:p>
        </p:txBody>
      </p:sp>
      <p:pic>
        <p:nvPicPr>
          <p:cNvPr id="658" name="Google Shape;65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850" y="2810050"/>
            <a:ext cx="4971625" cy="187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1"/>
          <p:cNvSpPr txBox="1"/>
          <p:nvPr>
            <p:ph idx="1" type="subTitle"/>
          </p:nvPr>
        </p:nvSpPr>
        <p:spPr>
          <a:xfrm flipH="1">
            <a:off x="405900" y="1023375"/>
            <a:ext cx="4092900" cy="13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Veliki broj pametnih uređaja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Pametne kuće, satovi, automobili, farme, 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prodavnice, pametni gradovi, medicina</a:t>
            </a:r>
            <a:endParaRPr sz="1500"/>
          </a:p>
        </p:txBody>
      </p:sp>
      <p:sp>
        <p:nvSpPr>
          <p:cNvPr id="660" name="Google Shape;660;p61"/>
          <p:cNvSpPr txBox="1"/>
          <p:nvPr/>
        </p:nvSpPr>
        <p:spPr>
          <a:xfrm>
            <a:off x="4591675" y="798300"/>
            <a:ext cx="4064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Prikupljanje podataka i slanje preko mreže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Kontrola uređaja na osnovu prikupljenih podataka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61" name="Google Shape;661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2"/>
          <p:cNvSpPr txBox="1"/>
          <p:nvPr>
            <p:ph type="title"/>
          </p:nvPr>
        </p:nvSpPr>
        <p:spPr>
          <a:xfrm>
            <a:off x="2649875" y="205500"/>
            <a:ext cx="37725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Taxi management</a:t>
            </a:r>
            <a:endParaRPr/>
          </a:p>
        </p:txBody>
      </p:sp>
      <p:sp>
        <p:nvSpPr>
          <p:cNvPr id="667" name="Google Shape;667;p62"/>
          <p:cNvSpPr txBox="1"/>
          <p:nvPr>
            <p:ph idx="1" type="subTitle"/>
          </p:nvPr>
        </p:nvSpPr>
        <p:spPr>
          <a:xfrm flipH="1">
            <a:off x="720000" y="1023375"/>
            <a:ext cx="1119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GPS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68" name="Google Shape;66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375" y="2313900"/>
            <a:ext cx="5407375" cy="27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2"/>
          <p:cNvSpPr txBox="1"/>
          <p:nvPr>
            <p:ph idx="1" type="subTitle"/>
          </p:nvPr>
        </p:nvSpPr>
        <p:spPr>
          <a:xfrm flipH="1">
            <a:off x="2148625" y="1682175"/>
            <a:ext cx="12516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Fuel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70" name="Google Shape;670;p62"/>
          <p:cNvSpPr txBox="1"/>
          <p:nvPr>
            <p:ph idx="1" type="subTitle"/>
          </p:nvPr>
        </p:nvSpPr>
        <p:spPr>
          <a:xfrm flipH="1">
            <a:off x="3394100" y="1040138"/>
            <a:ext cx="1578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Meter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71" name="Google Shape;671;p62"/>
          <p:cNvSpPr txBox="1"/>
          <p:nvPr>
            <p:ph idx="1" type="subTitle"/>
          </p:nvPr>
        </p:nvSpPr>
        <p:spPr>
          <a:xfrm flipH="1">
            <a:off x="4745500" y="1682175"/>
            <a:ext cx="17817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Temperature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72" name="Google Shape;672;p62"/>
          <p:cNvSpPr txBox="1"/>
          <p:nvPr>
            <p:ph idx="1" type="subTitle"/>
          </p:nvPr>
        </p:nvSpPr>
        <p:spPr>
          <a:xfrm flipH="1">
            <a:off x="6527200" y="1023375"/>
            <a:ext cx="24075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Driver Time Active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73" name="Google Shape;673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/>
          <p:nvPr>
            <p:ph type="title"/>
          </p:nvPr>
        </p:nvSpPr>
        <p:spPr>
          <a:xfrm>
            <a:off x="1046700" y="205500"/>
            <a:ext cx="77046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- MQ Telemetry Transport </a:t>
            </a:r>
            <a:endParaRPr/>
          </a:p>
        </p:txBody>
      </p:sp>
      <p:sp>
        <p:nvSpPr>
          <p:cNvPr id="679" name="Google Shape;679;p63"/>
          <p:cNvSpPr txBox="1"/>
          <p:nvPr>
            <p:ph idx="1" type="subTitle"/>
          </p:nvPr>
        </p:nvSpPr>
        <p:spPr>
          <a:xfrm flipH="1">
            <a:off x="416725" y="1286700"/>
            <a:ext cx="38361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</a:t>
            </a:r>
            <a:r>
              <a:rPr lang="en" sz="1500"/>
              <a:t>rotokol za razmenu poruka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Publish - Subscribe sistem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Pogodan za slabije uređaje i uređaje sa lošom internet konekcijom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Savršeno rešenje za IOT</a:t>
            </a:r>
            <a:endParaRPr sz="1500"/>
          </a:p>
        </p:txBody>
      </p:sp>
      <p:pic>
        <p:nvPicPr>
          <p:cNvPr id="680" name="Google Shape;6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725" y="1590562"/>
            <a:ext cx="4353575" cy="2484089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8"/>
          <p:cNvSpPr txBox="1"/>
          <p:nvPr>
            <p:ph idx="1" type="subTitle"/>
          </p:nvPr>
        </p:nvSpPr>
        <p:spPr>
          <a:xfrm flipH="1">
            <a:off x="1256550" y="556925"/>
            <a:ext cx="6783300" cy="7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Sve prednosti JavaScripta + dodatni sloj = TypeScript tipizirani sistem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Manje šanse bagova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Provera tipova - isticanje neočekivanog ponašanja u kodu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25" y="1744650"/>
            <a:ext cx="4857724" cy="17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625" y="2437550"/>
            <a:ext cx="4157000" cy="23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4"/>
          <p:cNvSpPr txBox="1"/>
          <p:nvPr>
            <p:ph type="title"/>
          </p:nvPr>
        </p:nvSpPr>
        <p:spPr>
          <a:xfrm>
            <a:off x="1046700" y="104075"/>
            <a:ext cx="77046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Primena</a:t>
            </a:r>
            <a:endParaRPr/>
          </a:p>
        </p:txBody>
      </p:sp>
      <p:sp>
        <p:nvSpPr>
          <p:cNvPr id="687" name="Google Shape;687;p64"/>
          <p:cNvSpPr txBox="1"/>
          <p:nvPr>
            <p:ph idx="1" type="subTitle"/>
          </p:nvPr>
        </p:nvSpPr>
        <p:spPr>
          <a:xfrm flipH="1">
            <a:off x="387800" y="915488"/>
            <a:ext cx="56976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Slanje komande kako bi se kontrolisao neki izlaz (uređaj)</a:t>
            </a:r>
            <a:endParaRPr sz="1500"/>
          </a:p>
        </p:txBody>
      </p:sp>
      <p:pic>
        <p:nvPicPr>
          <p:cNvPr id="688" name="Google Shape;68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1692484"/>
            <a:ext cx="5994069" cy="100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400" y="3848050"/>
            <a:ext cx="5994076" cy="867868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64"/>
          <p:cNvSpPr txBox="1"/>
          <p:nvPr>
            <p:ph idx="1" type="subTitle"/>
          </p:nvPr>
        </p:nvSpPr>
        <p:spPr>
          <a:xfrm flipH="1">
            <a:off x="540200" y="3157450"/>
            <a:ext cx="64290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Čitanje i objavljivanje podataka sa nekog ulaza (senzor)</a:t>
            </a:r>
            <a:endParaRPr sz="1500"/>
          </a:p>
        </p:txBody>
      </p:sp>
      <p:sp>
        <p:nvSpPr>
          <p:cNvPr id="691" name="Google Shape;691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5"/>
          <p:cNvSpPr txBox="1"/>
          <p:nvPr>
            <p:ph type="title"/>
          </p:nvPr>
        </p:nvSpPr>
        <p:spPr>
          <a:xfrm>
            <a:off x="1046700" y="205500"/>
            <a:ext cx="77046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osnovni pojmovi </a:t>
            </a:r>
            <a:endParaRPr/>
          </a:p>
        </p:txBody>
      </p:sp>
      <p:sp>
        <p:nvSpPr>
          <p:cNvPr id="697" name="Google Shape;697;p65"/>
          <p:cNvSpPr txBox="1"/>
          <p:nvPr>
            <p:ph idx="1" type="subTitle"/>
          </p:nvPr>
        </p:nvSpPr>
        <p:spPr>
          <a:xfrm flipH="1">
            <a:off x="720000" y="1356050"/>
            <a:ext cx="25203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Messages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Topics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Publish/subscribe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Broker</a:t>
            </a:r>
            <a:endParaRPr sz="1500"/>
          </a:p>
        </p:txBody>
      </p:sp>
      <p:pic>
        <p:nvPicPr>
          <p:cNvPr id="698" name="Google Shape;69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300" y="1496125"/>
            <a:ext cx="4371700" cy="2641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6"/>
          <p:cNvSpPr txBox="1"/>
          <p:nvPr>
            <p:ph type="title"/>
          </p:nvPr>
        </p:nvSpPr>
        <p:spPr>
          <a:xfrm>
            <a:off x="362925" y="3472775"/>
            <a:ext cx="3017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</a:t>
            </a:r>
            <a:endParaRPr/>
          </a:p>
        </p:txBody>
      </p:sp>
      <p:sp>
        <p:nvSpPr>
          <p:cNvPr id="705" name="Google Shape;705;p66"/>
          <p:cNvSpPr txBox="1"/>
          <p:nvPr>
            <p:ph idx="1" type="subTitle"/>
          </p:nvPr>
        </p:nvSpPr>
        <p:spPr>
          <a:xfrm flipH="1">
            <a:off x="217425" y="3789950"/>
            <a:ext cx="43209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Razmena informacija između uređaja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Komanda ili podatak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706" name="Google Shape;706;p66"/>
          <p:cNvSpPr txBox="1"/>
          <p:nvPr>
            <p:ph type="title"/>
          </p:nvPr>
        </p:nvSpPr>
        <p:spPr>
          <a:xfrm>
            <a:off x="513738" y="129300"/>
            <a:ext cx="30174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</a:t>
            </a:r>
            <a:endParaRPr/>
          </a:p>
        </p:txBody>
      </p:sp>
      <p:sp>
        <p:nvSpPr>
          <p:cNvPr id="707" name="Google Shape;707;p66"/>
          <p:cNvSpPr txBox="1"/>
          <p:nvPr>
            <p:ph idx="1" type="subTitle"/>
          </p:nvPr>
        </p:nvSpPr>
        <p:spPr>
          <a:xfrm flipH="1">
            <a:off x="508075" y="709175"/>
            <a:ext cx="3233400" cy="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Kanal na koji se šalju poruke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08" name="Google Shape;70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00" y="1191275"/>
            <a:ext cx="4103301" cy="207422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66"/>
          <p:cNvSpPr txBox="1"/>
          <p:nvPr>
            <p:ph idx="1" type="subTitle"/>
          </p:nvPr>
        </p:nvSpPr>
        <p:spPr>
          <a:xfrm flipH="1">
            <a:off x="5603925" y="1927150"/>
            <a:ext cx="24639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“/” odvaja nivo topic-a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710" name="Google Shape;710;p66"/>
          <p:cNvSpPr txBox="1"/>
          <p:nvPr>
            <p:ph idx="1" type="subTitle"/>
          </p:nvPr>
        </p:nvSpPr>
        <p:spPr>
          <a:xfrm flipH="1">
            <a:off x="5583225" y="4180325"/>
            <a:ext cx="2027400" cy="4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Case-sensitive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11" name="Google Shape;71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971" y="655475"/>
            <a:ext cx="2340928" cy="12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2625" y="2874175"/>
            <a:ext cx="2127874" cy="1336493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7"/>
          <p:cNvSpPr txBox="1"/>
          <p:nvPr>
            <p:ph type="title"/>
          </p:nvPr>
        </p:nvSpPr>
        <p:spPr>
          <a:xfrm>
            <a:off x="970500" y="281700"/>
            <a:ext cx="77046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Publish/subscribe</a:t>
            </a:r>
            <a:endParaRPr/>
          </a:p>
        </p:txBody>
      </p:sp>
      <p:sp>
        <p:nvSpPr>
          <p:cNvPr id="719" name="Google Shape;719;p67"/>
          <p:cNvSpPr txBox="1"/>
          <p:nvPr>
            <p:ph idx="1" type="subTitle"/>
          </p:nvPr>
        </p:nvSpPr>
        <p:spPr>
          <a:xfrm flipH="1">
            <a:off x="1791750" y="2630550"/>
            <a:ext cx="6062100" cy="17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Device1 publish-uje poruku na topic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Device2 je subscribe-ovan na isti topic na koji uređaj1 publish-uje 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Device2 prima poruku</a:t>
            </a:r>
            <a:endParaRPr sz="1500"/>
          </a:p>
        </p:txBody>
      </p:sp>
      <p:pic>
        <p:nvPicPr>
          <p:cNvPr id="720" name="Google Shape;72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525" y="1302475"/>
            <a:ext cx="7035675" cy="1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8"/>
          <p:cNvSpPr txBox="1"/>
          <p:nvPr>
            <p:ph type="title"/>
          </p:nvPr>
        </p:nvSpPr>
        <p:spPr>
          <a:xfrm>
            <a:off x="894825" y="428250"/>
            <a:ext cx="77046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</a:t>
            </a:r>
            <a:endParaRPr/>
          </a:p>
        </p:txBody>
      </p:sp>
      <p:pic>
        <p:nvPicPr>
          <p:cNvPr id="727" name="Google Shape;72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000" y="1467274"/>
            <a:ext cx="7329599" cy="20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9"/>
          <p:cNvSpPr txBox="1"/>
          <p:nvPr>
            <p:ph type="title"/>
          </p:nvPr>
        </p:nvSpPr>
        <p:spPr>
          <a:xfrm>
            <a:off x="208500" y="891300"/>
            <a:ext cx="3297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Broker</a:t>
            </a:r>
            <a:endParaRPr/>
          </a:p>
        </p:txBody>
      </p:sp>
      <p:sp>
        <p:nvSpPr>
          <p:cNvPr id="734" name="Google Shape;734;p69"/>
          <p:cNvSpPr txBox="1"/>
          <p:nvPr>
            <p:ph idx="1" type="subTitle"/>
          </p:nvPr>
        </p:nvSpPr>
        <p:spPr>
          <a:xfrm flipH="1">
            <a:off x="521200" y="1632175"/>
            <a:ext cx="3247800" cy="16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Kontroliše saobraćaj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Prima i filtrira poruke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Prosleđuje poruke svim zainteresovanim klijentima</a:t>
            </a:r>
            <a:endParaRPr sz="1500"/>
          </a:p>
        </p:txBody>
      </p:sp>
      <p:pic>
        <p:nvPicPr>
          <p:cNvPr id="735" name="Google Shape;73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975" y="1076225"/>
            <a:ext cx="4324625" cy="3005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688" y="1568725"/>
            <a:ext cx="6984626" cy="29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70"/>
          <p:cNvSpPr txBox="1"/>
          <p:nvPr>
            <p:ph idx="1" type="subTitle"/>
          </p:nvPr>
        </p:nvSpPr>
        <p:spPr>
          <a:xfrm flipH="1">
            <a:off x="1994100" y="981600"/>
            <a:ext cx="65724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MQTT se koristi za slanje podataka sa senzora vozila</a:t>
            </a:r>
            <a:endParaRPr sz="1500"/>
          </a:p>
        </p:txBody>
      </p:sp>
      <p:sp>
        <p:nvSpPr>
          <p:cNvPr id="743" name="Google Shape;743;p70"/>
          <p:cNvSpPr txBox="1"/>
          <p:nvPr>
            <p:ph type="title"/>
          </p:nvPr>
        </p:nvSpPr>
        <p:spPr>
          <a:xfrm>
            <a:off x="1030100" y="205500"/>
            <a:ext cx="7364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Taxi management dashboard</a:t>
            </a:r>
            <a:endParaRPr/>
          </a:p>
        </p:txBody>
      </p:sp>
      <p:sp>
        <p:nvSpPr>
          <p:cNvPr id="744" name="Google Shape;744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1"/>
          <p:cNvSpPr txBox="1"/>
          <p:nvPr>
            <p:ph type="title"/>
          </p:nvPr>
        </p:nvSpPr>
        <p:spPr>
          <a:xfrm>
            <a:off x="2868050" y="223875"/>
            <a:ext cx="37725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+ Redux</a:t>
            </a:r>
            <a:endParaRPr/>
          </a:p>
        </p:txBody>
      </p:sp>
      <p:sp>
        <p:nvSpPr>
          <p:cNvPr id="750" name="Google Shape;750;p71"/>
          <p:cNvSpPr txBox="1"/>
          <p:nvPr>
            <p:ph idx="1" type="subTitle"/>
          </p:nvPr>
        </p:nvSpPr>
        <p:spPr>
          <a:xfrm flipH="1">
            <a:off x="946150" y="848250"/>
            <a:ext cx="7518900" cy="1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Čuvanje konekcije u Reduxu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Sve komponente imaju pristup jedinstvenoj konekciji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Svaka komponenta se subscribe-uje na svoje topike - deljena je samo konekcija </a:t>
            </a:r>
            <a:endParaRPr sz="1500"/>
          </a:p>
        </p:txBody>
      </p:sp>
      <p:pic>
        <p:nvPicPr>
          <p:cNvPr id="751" name="Google Shape;75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800" y="3191000"/>
            <a:ext cx="4467125" cy="4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800" y="2000425"/>
            <a:ext cx="2768100" cy="9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4800" y="3957634"/>
            <a:ext cx="7071451" cy="352691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2"/>
          <p:cNvSpPr txBox="1"/>
          <p:nvPr>
            <p:ph type="title"/>
          </p:nvPr>
        </p:nvSpPr>
        <p:spPr>
          <a:xfrm>
            <a:off x="1788400" y="222450"/>
            <a:ext cx="56631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Subscribe to Topic</a:t>
            </a:r>
            <a:r>
              <a:rPr lang="en"/>
              <a:t> </a:t>
            </a:r>
            <a:endParaRPr/>
          </a:p>
        </p:txBody>
      </p:sp>
      <p:pic>
        <p:nvPicPr>
          <p:cNvPr id="760" name="Google Shape;7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675" y="956650"/>
            <a:ext cx="6425826" cy="3906768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350" y="283825"/>
            <a:ext cx="6288499" cy="44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"/>
          <p:cNvSpPr txBox="1"/>
          <p:nvPr>
            <p:ph idx="1" type="subTitle"/>
          </p:nvPr>
        </p:nvSpPr>
        <p:spPr>
          <a:xfrm flipH="1">
            <a:off x="67275" y="711225"/>
            <a:ext cx="39147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Definisano ponašanje grupe objekata</a:t>
            </a:r>
            <a:endParaRPr sz="1500"/>
          </a:p>
        </p:txBody>
      </p:sp>
      <p:pic>
        <p:nvPicPr>
          <p:cNvPr id="387" name="Google Shape;3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075" y="782550"/>
            <a:ext cx="3732200" cy="8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72" y="1293613"/>
            <a:ext cx="5370401" cy="23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6125" y="3846228"/>
            <a:ext cx="6815749" cy="10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9"/>
          <p:cNvSpPr txBox="1"/>
          <p:nvPr>
            <p:ph type="title"/>
          </p:nvPr>
        </p:nvSpPr>
        <p:spPr>
          <a:xfrm>
            <a:off x="593125" y="42225"/>
            <a:ext cx="57078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Interfejs</a:t>
            </a:r>
            <a:endParaRPr/>
          </a:p>
        </p:txBody>
      </p:sp>
      <p:sp>
        <p:nvSpPr>
          <p:cNvPr id="391" name="Google Shape;39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413" y="964725"/>
            <a:ext cx="8055174" cy="390187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4"/>
          <p:cNvSpPr txBox="1"/>
          <p:nvPr>
            <p:ph type="title"/>
          </p:nvPr>
        </p:nvSpPr>
        <p:spPr>
          <a:xfrm>
            <a:off x="2649875" y="205500"/>
            <a:ext cx="37725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widgets</a:t>
            </a:r>
            <a:endParaRPr/>
          </a:p>
        </p:txBody>
      </p:sp>
      <p:sp>
        <p:nvSpPr>
          <p:cNvPr id="774" name="Google Shape;774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5"/>
          <p:cNvSpPr txBox="1"/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Hvala na pažnji!</a:t>
            </a:r>
            <a:endParaRPr/>
          </a:p>
        </p:txBody>
      </p:sp>
      <p:sp>
        <p:nvSpPr>
          <p:cNvPr id="780" name="Google Shape;780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0"/>
          <p:cNvSpPr txBox="1"/>
          <p:nvPr>
            <p:ph idx="1" type="subTitle"/>
          </p:nvPr>
        </p:nvSpPr>
        <p:spPr>
          <a:xfrm flipH="1">
            <a:off x="343425" y="675175"/>
            <a:ext cx="8472000" cy="16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Kreiranje klase od već postojeće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Roditelj - dete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Ključna reč </a:t>
            </a:r>
            <a:r>
              <a:rPr b="1" lang="en" sz="1500"/>
              <a:t>extends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Nasleđeni svi atributi i metode osim privatnih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Poziv metode roditelja pomoću </a:t>
            </a:r>
            <a:r>
              <a:rPr b="1" lang="en" sz="1500"/>
              <a:t>super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Dete klasa može predefinisati metodu svoje superklase (roditelja)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0"/>
          <p:cNvSpPr txBox="1"/>
          <p:nvPr>
            <p:ph type="title"/>
          </p:nvPr>
        </p:nvSpPr>
        <p:spPr>
          <a:xfrm>
            <a:off x="1278050" y="384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Nasleđivanje</a:t>
            </a:r>
            <a:endParaRPr/>
          </a:p>
        </p:txBody>
      </p:sp>
      <p:pic>
        <p:nvPicPr>
          <p:cNvPr id="398" name="Google Shape;3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800" y="823922"/>
            <a:ext cx="3829000" cy="8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0"/>
          <p:cNvSpPr txBox="1"/>
          <p:nvPr>
            <p:ph type="title"/>
          </p:nvPr>
        </p:nvSpPr>
        <p:spPr>
          <a:xfrm>
            <a:off x="1278050" y="2553000"/>
            <a:ext cx="65880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Apstraktna klasa</a:t>
            </a:r>
            <a:endParaRPr/>
          </a:p>
        </p:txBody>
      </p:sp>
      <p:sp>
        <p:nvSpPr>
          <p:cNvPr id="400" name="Google Shape;400;p30"/>
          <p:cNvSpPr txBox="1"/>
          <p:nvPr/>
        </p:nvSpPr>
        <p:spPr>
          <a:xfrm>
            <a:off x="343425" y="3251475"/>
            <a:ext cx="3945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Osnovna klasa iz koje nastaju </a:t>
            </a: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druge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Bez instanciranja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Članovi mogu imati implementaciju</a:t>
            </a:r>
            <a:endParaRPr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➔"/>
            </a:pPr>
            <a:r>
              <a:rPr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Ključna reč </a:t>
            </a:r>
            <a:r>
              <a:rPr b="1" lang="en" sz="15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abstract</a:t>
            </a:r>
            <a:endParaRPr b="1" sz="15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01" name="Google Shape;4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075" y="3262326"/>
            <a:ext cx="4599249" cy="16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00" y="616951"/>
            <a:ext cx="7688201" cy="3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"/>
          <p:cNvSpPr txBox="1"/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</a:t>
            </a:r>
            <a:endParaRPr/>
          </a:p>
        </p:txBody>
      </p:sp>
      <p:sp>
        <p:nvSpPr>
          <p:cNvPr id="414" name="Google Shape;414;p32"/>
          <p:cNvSpPr txBox="1"/>
          <p:nvPr>
            <p:ph idx="2" type="title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5" name="Google Shape;41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3"/>
          <p:cNvSpPr txBox="1"/>
          <p:nvPr>
            <p:ph idx="1" type="subTitle"/>
          </p:nvPr>
        </p:nvSpPr>
        <p:spPr>
          <a:xfrm flipH="1">
            <a:off x="719950" y="1056175"/>
            <a:ext cx="4819200" cy="11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Prevodilac JavaScript (ES6+) koda u ES5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Često zvan transpajler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React koristi Babel za konverziju JSX u JavaScript</a:t>
            </a:r>
            <a:endParaRPr sz="1500"/>
          </a:p>
        </p:txBody>
      </p:sp>
      <p:sp>
        <p:nvSpPr>
          <p:cNvPr id="421" name="Google Shape;421;p33"/>
          <p:cNvSpPr txBox="1"/>
          <p:nvPr>
            <p:ph type="title"/>
          </p:nvPr>
        </p:nvSpPr>
        <p:spPr>
          <a:xfrm>
            <a:off x="1152800" y="468450"/>
            <a:ext cx="23238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Babel</a:t>
            </a:r>
            <a:endParaRPr/>
          </a:p>
        </p:txBody>
      </p:sp>
      <p:sp>
        <p:nvSpPr>
          <p:cNvPr id="422" name="Google Shape;422;p33"/>
          <p:cNvSpPr txBox="1"/>
          <p:nvPr>
            <p:ph idx="1" type="subTitle"/>
          </p:nvPr>
        </p:nvSpPr>
        <p:spPr>
          <a:xfrm flipH="1">
            <a:off x="760325" y="3407625"/>
            <a:ext cx="5022300" cy="11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500"/>
              <a:t>Module bundler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Koristi Babel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Bundlovanje JavaScript koda za korišćenje u browseru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23" name="Google Shape;423;p33"/>
          <p:cNvSpPr txBox="1"/>
          <p:nvPr>
            <p:ph type="title"/>
          </p:nvPr>
        </p:nvSpPr>
        <p:spPr>
          <a:xfrm>
            <a:off x="1193075" y="2743700"/>
            <a:ext cx="23238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Webpack</a:t>
            </a:r>
            <a:endParaRPr/>
          </a:p>
        </p:txBody>
      </p:sp>
      <p:sp>
        <p:nvSpPr>
          <p:cNvPr id="424" name="Google Shape;424;p33"/>
          <p:cNvSpPr txBox="1"/>
          <p:nvPr/>
        </p:nvSpPr>
        <p:spPr>
          <a:xfrm>
            <a:off x="5606000" y="2163550"/>
            <a:ext cx="266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create-react-app</a:t>
            </a:r>
            <a:endParaRPr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Koristi Webpack i Babel prilikom kreiranja React aplikacije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25" name="Google Shape;42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